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63"/>
  </p:notesMasterIdLst>
  <p:sldIdLst>
    <p:sldId id="256" r:id="rId2"/>
    <p:sldId id="257" r:id="rId3"/>
    <p:sldId id="261" r:id="rId4"/>
    <p:sldId id="269" r:id="rId5"/>
    <p:sldId id="279" r:id="rId6"/>
    <p:sldId id="267" r:id="rId7"/>
    <p:sldId id="300" r:id="rId8"/>
    <p:sldId id="301" r:id="rId9"/>
    <p:sldId id="302" r:id="rId10"/>
    <p:sldId id="291" r:id="rId11"/>
    <p:sldId id="304" r:id="rId12"/>
    <p:sldId id="305" r:id="rId13"/>
    <p:sldId id="306" r:id="rId14"/>
    <p:sldId id="280" r:id="rId15"/>
    <p:sldId id="281" r:id="rId16"/>
    <p:sldId id="307" r:id="rId17"/>
    <p:sldId id="308" r:id="rId18"/>
    <p:sldId id="309" r:id="rId19"/>
    <p:sldId id="296" r:id="rId20"/>
    <p:sldId id="310" r:id="rId21"/>
    <p:sldId id="311" r:id="rId22"/>
    <p:sldId id="312" r:id="rId23"/>
    <p:sldId id="297" r:id="rId24"/>
    <p:sldId id="313" r:id="rId25"/>
    <p:sldId id="314" r:id="rId26"/>
    <p:sldId id="315" r:id="rId27"/>
    <p:sldId id="298" r:id="rId28"/>
    <p:sldId id="316" r:id="rId29"/>
    <p:sldId id="317" r:id="rId30"/>
    <p:sldId id="277" r:id="rId31"/>
    <p:sldId id="289" r:id="rId32"/>
    <p:sldId id="318" r:id="rId33"/>
    <p:sldId id="319" r:id="rId34"/>
    <p:sldId id="320" r:id="rId35"/>
    <p:sldId id="290" r:id="rId36"/>
    <p:sldId id="321" r:id="rId37"/>
    <p:sldId id="322" r:id="rId38"/>
    <p:sldId id="323" r:id="rId39"/>
    <p:sldId id="278" r:id="rId40"/>
    <p:sldId id="324" r:id="rId41"/>
    <p:sldId id="325" r:id="rId42"/>
    <p:sldId id="272" r:id="rId43"/>
    <p:sldId id="259" r:id="rId44"/>
    <p:sldId id="275" r:id="rId45"/>
    <p:sldId id="276" r:id="rId46"/>
    <p:sldId id="273" r:id="rId47"/>
    <p:sldId id="260" r:id="rId48"/>
    <p:sldId id="282" r:id="rId49"/>
    <p:sldId id="283" r:id="rId50"/>
    <p:sldId id="329" r:id="rId51"/>
    <p:sldId id="330" r:id="rId52"/>
    <p:sldId id="331" r:id="rId53"/>
    <p:sldId id="284" r:id="rId54"/>
    <p:sldId id="285" r:id="rId55"/>
    <p:sldId id="299" r:id="rId56"/>
    <p:sldId id="326" r:id="rId57"/>
    <p:sldId id="327" r:id="rId58"/>
    <p:sldId id="328" r:id="rId59"/>
    <p:sldId id="274" r:id="rId60"/>
    <p:sldId id="286" r:id="rId61"/>
    <p:sldId id="287" r:id="rId6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4B330AA-FEF5-40D8-A6EB-D337582B3460}">
          <p14:sldIdLst>
            <p14:sldId id="256"/>
            <p14:sldId id="257"/>
            <p14:sldId id="261"/>
          </p14:sldIdLst>
        </p14:section>
        <p14:section name="Rootkit Methodologies" id="{B543A921-01E3-43E8-8BA5-AD3757616F83}">
          <p14:sldIdLst>
            <p14:sldId id="269"/>
            <p14:sldId id="279"/>
            <p14:sldId id="267"/>
            <p14:sldId id="300"/>
            <p14:sldId id="301"/>
            <p14:sldId id="302"/>
            <p14:sldId id="291"/>
            <p14:sldId id="304"/>
            <p14:sldId id="305"/>
            <p14:sldId id="306"/>
            <p14:sldId id="280"/>
            <p14:sldId id="281"/>
            <p14:sldId id="307"/>
            <p14:sldId id="308"/>
            <p14:sldId id="309"/>
            <p14:sldId id="296"/>
            <p14:sldId id="310"/>
            <p14:sldId id="311"/>
            <p14:sldId id="312"/>
            <p14:sldId id="297"/>
            <p14:sldId id="313"/>
            <p14:sldId id="314"/>
            <p14:sldId id="315"/>
            <p14:sldId id="298"/>
            <p14:sldId id="316"/>
            <p14:sldId id="317"/>
            <p14:sldId id="277"/>
            <p14:sldId id="289"/>
            <p14:sldId id="318"/>
            <p14:sldId id="319"/>
            <p14:sldId id="320"/>
            <p14:sldId id="290"/>
            <p14:sldId id="321"/>
            <p14:sldId id="322"/>
            <p14:sldId id="323"/>
            <p14:sldId id="278"/>
            <p14:sldId id="324"/>
            <p14:sldId id="325"/>
          </p14:sldIdLst>
        </p14:section>
        <p14:section name="Integration with Mythic C2" id="{DEB08B8B-37FA-4157-8321-1A6E8D39B9A1}">
          <p14:sldIdLst>
            <p14:sldId id="272"/>
            <p14:sldId id="259"/>
            <p14:sldId id="275"/>
            <p14:sldId id="276"/>
          </p14:sldIdLst>
        </p14:section>
        <p14:section name="Detecting Rootkits" id="{40A2B9C3-71C3-48D8-A685-03A4DB3835B5}">
          <p14:sldIdLst>
            <p14:sldId id="273"/>
            <p14:sldId id="260"/>
            <p14:sldId id="282"/>
            <p14:sldId id="283"/>
            <p14:sldId id="329"/>
            <p14:sldId id="330"/>
            <p14:sldId id="331"/>
            <p14:sldId id="284"/>
            <p14:sldId id="285"/>
            <p14:sldId id="299"/>
            <p14:sldId id="326"/>
            <p14:sldId id="327"/>
            <p14:sldId id="328"/>
          </p14:sldIdLst>
        </p14:section>
        <p14:section name="Conclusion" id="{F1270B57-E78C-4D43-A3FA-2F8141DA50DE}">
          <p14:sldIdLst>
            <p14:sldId id="274"/>
            <p14:sldId id="286"/>
            <p14:sldId id="2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1400"/>
    <a:srgbClr val="B18C08"/>
    <a:srgbClr val="333333"/>
    <a:srgbClr val="F5F5F5"/>
    <a:srgbClr val="2E1100"/>
    <a:srgbClr val="2B1100"/>
    <a:srgbClr val="2F1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9036" autoAdjust="0"/>
  </p:normalViewPr>
  <p:slideViewPr>
    <p:cSldViewPr snapToGrid="0">
      <p:cViewPr varScale="1">
        <p:scale>
          <a:sx n="146" d="100"/>
          <a:sy n="146" d="100"/>
        </p:scale>
        <p:origin x="712" y="72"/>
      </p:cViewPr>
      <p:guideLst/>
    </p:cSldViewPr>
  </p:slideViewPr>
  <p:outlineViewPr>
    <p:cViewPr>
      <p:scale>
        <a:sx n="33" d="100"/>
        <a:sy n="33" d="100"/>
      </p:scale>
      <p:origin x="0" y="-676"/>
    </p:cViewPr>
  </p:outlineViewPr>
  <p:notesTextViewPr>
    <p:cViewPr>
      <p:scale>
        <a:sx n="97" d="100"/>
        <a:sy n="97" d="100"/>
      </p:scale>
      <p:origin x="0" y="0"/>
    </p:cViewPr>
  </p:notesTextViewPr>
  <p:sorterViewPr>
    <p:cViewPr>
      <p:scale>
        <a:sx n="125" d="100"/>
        <a:sy n="125" d="100"/>
      </p:scale>
      <p:origin x="0" y="0"/>
    </p:cViewPr>
  </p:sorterViewPr>
  <p:notesViewPr>
    <p:cSldViewPr snapToGrid="0">
      <p:cViewPr varScale="1">
        <p:scale>
          <a:sx n="124" d="100"/>
          <a:sy n="124" d="100"/>
        </p:scale>
        <p:origin x="4104"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58670D1-CAC3-4E78-B413-7D5701912E16}" type="datetimeFigureOut">
              <a:rPr lang="he-IL" smtClean="0"/>
              <a:t>כ"ב/אייר/תשפ"ד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F6EED646-FA03-48FD-8E15-07D9061E9D85}" type="slidenum">
              <a:rPr lang="he-IL" smtClean="0"/>
              <a:t>‹#›</a:t>
            </a:fld>
            <a:endParaRPr lang="he-IL"/>
          </a:p>
        </p:txBody>
      </p:sp>
    </p:spTree>
    <p:extLst>
      <p:ext uri="{BB962C8B-B14F-4D97-AF65-F5344CB8AC3E}">
        <p14:creationId xmlns:p14="http://schemas.microsoft.com/office/powerpoint/2010/main" val="2434678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process, that first attaching to the process’ stack to be able to read the PEB, then using the loader data to iterate the </a:t>
            </a:r>
            <a:r>
              <a:rPr lang="en-US" dirty="0" err="1"/>
              <a:t>InLoadOrderModuleList</a:t>
            </a:r>
            <a:r>
              <a:rPr lang="en-US" dirty="0"/>
              <a:t> and when the entry is found it is being removed from</a:t>
            </a:r>
            <a:br>
              <a:rPr lang="en-US" dirty="0"/>
            </a:br>
            <a:r>
              <a:rPr lang="en-US" dirty="0" err="1"/>
              <a:t>InLoadedOrderLinks</a:t>
            </a:r>
            <a:r>
              <a:rPr lang="en-US" dirty="0"/>
              <a:t>, </a:t>
            </a:r>
            <a:r>
              <a:rPr lang="en-US" dirty="0" err="1"/>
              <a:t>InMemoryOrderLinks</a:t>
            </a:r>
            <a:r>
              <a:rPr lang="en-US" dirty="0"/>
              <a:t>, </a:t>
            </a:r>
            <a:r>
              <a:rPr lang="en-US" dirty="0" err="1"/>
              <a:t>InInitializationOrderLinks</a:t>
            </a:r>
            <a:r>
              <a:rPr lang="en-US" dirty="0"/>
              <a:t> and </a:t>
            </a:r>
            <a:r>
              <a:rPr lang="en-US" dirty="0" err="1"/>
              <a:t>HashLinks</a:t>
            </a:r>
            <a:r>
              <a:rPr lang="en-US" dirty="0"/>
              <a:t>, if it is done successfully it will hide also the VAD entry because some tools (i.e. System Informer (previously process hacker)) is iterating the VAD.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6</a:t>
            </a:fld>
            <a:endParaRPr lang="he-IL"/>
          </a:p>
        </p:txBody>
      </p:sp>
    </p:spTree>
    <p:extLst>
      <p:ext uri="{BB962C8B-B14F-4D97-AF65-F5344CB8AC3E}">
        <p14:creationId xmlns:p14="http://schemas.microsoft.com/office/powerpoint/2010/main" val="511187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16</a:t>
            </a:fld>
            <a:endParaRPr lang="he-IL"/>
          </a:p>
        </p:txBody>
      </p:sp>
    </p:spTree>
    <p:extLst>
      <p:ext uri="{BB962C8B-B14F-4D97-AF65-F5344CB8AC3E}">
        <p14:creationId xmlns:p14="http://schemas.microsoft.com/office/powerpoint/2010/main" val="654561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17</a:t>
            </a:fld>
            <a:endParaRPr lang="he-IL"/>
          </a:p>
        </p:txBody>
      </p:sp>
    </p:spTree>
    <p:extLst>
      <p:ext uri="{BB962C8B-B14F-4D97-AF65-F5344CB8AC3E}">
        <p14:creationId xmlns:p14="http://schemas.microsoft.com/office/powerpoint/2010/main" val="354942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18</a:t>
            </a:fld>
            <a:endParaRPr lang="he-IL"/>
          </a:p>
        </p:txBody>
      </p:sp>
    </p:spTree>
    <p:extLst>
      <p:ext uri="{BB962C8B-B14F-4D97-AF65-F5344CB8AC3E}">
        <p14:creationId xmlns:p14="http://schemas.microsoft.com/office/powerpoint/2010/main" val="229558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19</a:t>
            </a:fld>
            <a:endParaRPr lang="he-IL"/>
          </a:p>
        </p:txBody>
      </p:sp>
    </p:spTree>
    <p:extLst>
      <p:ext uri="{BB962C8B-B14F-4D97-AF65-F5344CB8AC3E}">
        <p14:creationId xmlns:p14="http://schemas.microsoft.com/office/powerpoint/2010/main" val="1143774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20</a:t>
            </a:fld>
            <a:endParaRPr lang="he-IL"/>
          </a:p>
        </p:txBody>
      </p:sp>
    </p:spTree>
    <p:extLst>
      <p:ext uri="{BB962C8B-B14F-4D97-AF65-F5344CB8AC3E}">
        <p14:creationId xmlns:p14="http://schemas.microsoft.com/office/powerpoint/2010/main" val="3155584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21</a:t>
            </a:fld>
            <a:endParaRPr lang="he-IL"/>
          </a:p>
        </p:txBody>
      </p:sp>
    </p:spTree>
    <p:extLst>
      <p:ext uri="{BB962C8B-B14F-4D97-AF65-F5344CB8AC3E}">
        <p14:creationId xmlns:p14="http://schemas.microsoft.com/office/powerpoint/2010/main" val="2715651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22</a:t>
            </a:fld>
            <a:endParaRPr lang="he-IL"/>
          </a:p>
        </p:txBody>
      </p:sp>
    </p:spTree>
    <p:extLst>
      <p:ext uri="{BB962C8B-B14F-4D97-AF65-F5344CB8AC3E}">
        <p14:creationId xmlns:p14="http://schemas.microsoft.com/office/powerpoint/2010/main" val="4205552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23</a:t>
            </a:fld>
            <a:endParaRPr lang="he-IL"/>
          </a:p>
        </p:txBody>
      </p:sp>
    </p:spTree>
    <p:extLst>
      <p:ext uri="{BB962C8B-B14F-4D97-AF65-F5344CB8AC3E}">
        <p14:creationId xmlns:p14="http://schemas.microsoft.com/office/powerpoint/2010/main" val="352826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24</a:t>
            </a:fld>
            <a:endParaRPr lang="he-IL"/>
          </a:p>
        </p:txBody>
      </p:sp>
    </p:spTree>
    <p:extLst>
      <p:ext uri="{BB962C8B-B14F-4D97-AF65-F5344CB8AC3E}">
        <p14:creationId xmlns:p14="http://schemas.microsoft.com/office/powerpoint/2010/main" val="226300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25</a:t>
            </a:fld>
            <a:endParaRPr lang="he-IL"/>
          </a:p>
        </p:txBody>
      </p:sp>
    </p:spTree>
    <p:extLst>
      <p:ext uri="{BB962C8B-B14F-4D97-AF65-F5344CB8AC3E}">
        <p14:creationId xmlns:p14="http://schemas.microsoft.com/office/powerpoint/2010/main" val="294757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process, that first attaching to the process’ stack to be able to read the PEB, then using the loader data to iterate the </a:t>
            </a:r>
            <a:r>
              <a:rPr lang="en-US" dirty="0" err="1"/>
              <a:t>InLoadOrderModuleList</a:t>
            </a:r>
            <a:r>
              <a:rPr lang="en-US" dirty="0"/>
              <a:t> and when the entry is found it is being removed from</a:t>
            </a:r>
            <a:br>
              <a:rPr lang="en-US" dirty="0"/>
            </a:br>
            <a:r>
              <a:rPr lang="en-US" dirty="0" err="1"/>
              <a:t>InLoadedOrderLinks</a:t>
            </a:r>
            <a:r>
              <a:rPr lang="en-US" dirty="0"/>
              <a:t>, </a:t>
            </a:r>
            <a:r>
              <a:rPr lang="en-US" dirty="0" err="1"/>
              <a:t>InMemoryOrderLinks</a:t>
            </a:r>
            <a:r>
              <a:rPr lang="en-US" dirty="0"/>
              <a:t>, </a:t>
            </a:r>
            <a:r>
              <a:rPr lang="en-US" dirty="0" err="1"/>
              <a:t>InInitializationOrderLinks</a:t>
            </a:r>
            <a:r>
              <a:rPr lang="en-US" dirty="0"/>
              <a:t> and </a:t>
            </a:r>
            <a:r>
              <a:rPr lang="en-US" dirty="0" err="1"/>
              <a:t>HashLinks</a:t>
            </a:r>
            <a:r>
              <a:rPr lang="en-US" dirty="0"/>
              <a:t>, if it is done successfully it will hide also the VAD entry because some tools (i.e. System Informer (previously process hacker)) is iterating the VAD.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7</a:t>
            </a:fld>
            <a:endParaRPr lang="he-IL"/>
          </a:p>
        </p:txBody>
      </p:sp>
    </p:spTree>
    <p:extLst>
      <p:ext uri="{BB962C8B-B14F-4D97-AF65-F5344CB8AC3E}">
        <p14:creationId xmlns:p14="http://schemas.microsoft.com/office/powerpoint/2010/main" val="186738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26</a:t>
            </a:fld>
            <a:endParaRPr lang="he-IL"/>
          </a:p>
        </p:txBody>
      </p:sp>
    </p:spTree>
    <p:extLst>
      <p:ext uri="{BB962C8B-B14F-4D97-AF65-F5344CB8AC3E}">
        <p14:creationId xmlns:p14="http://schemas.microsoft.com/office/powerpoint/2010/main" val="3780823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27</a:t>
            </a:fld>
            <a:endParaRPr lang="he-IL"/>
          </a:p>
        </p:txBody>
      </p:sp>
    </p:spTree>
    <p:extLst>
      <p:ext uri="{BB962C8B-B14F-4D97-AF65-F5344CB8AC3E}">
        <p14:creationId xmlns:p14="http://schemas.microsoft.com/office/powerpoint/2010/main" val="3410413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28</a:t>
            </a:fld>
            <a:endParaRPr lang="he-IL"/>
          </a:p>
        </p:txBody>
      </p:sp>
    </p:spTree>
    <p:extLst>
      <p:ext uri="{BB962C8B-B14F-4D97-AF65-F5344CB8AC3E}">
        <p14:creationId xmlns:p14="http://schemas.microsoft.com/office/powerpoint/2010/main" val="3558002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29</a:t>
            </a:fld>
            <a:endParaRPr lang="he-IL"/>
          </a:p>
        </p:txBody>
      </p:sp>
    </p:spTree>
    <p:extLst>
      <p:ext uri="{BB962C8B-B14F-4D97-AF65-F5344CB8AC3E}">
        <p14:creationId xmlns:p14="http://schemas.microsoft.com/office/powerpoint/2010/main" val="3199119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is written on the screen and also add that EDRs/AVs heavily rely on these callbacks to examine </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30</a:t>
            </a:fld>
            <a:endParaRPr lang="he-IL"/>
          </a:p>
        </p:txBody>
      </p:sp>
    </p:spTree>
    <p:extLst>
      <p:ext uri="{BB962C8B-B14F-4D97-AF65-F5344CB8AC3E}">
        <p14:creationId xmlns:p14="http://schemas.microsoft.com/office/powerpoint/2010/main" val="58619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31</a:t>
            </a:fld>
            <a:endParaRPr lang="he-IL"/>
          </a:p>
        </p:txBody>
      </p:sp>
    </p:spTree>
    <p:extLst>
      <p:ext uri="{BB962C8B-B14F-4D97-AF65-F5344CB8AC3E}">
        <p14:creationId xmlns:p14="http://schemas.microsoft.com/office/powerpoint/2010/main" val="4099783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32</a:t>
            </a:fld>
            <a:endParaRPr lang="he-IL"/>
          </a:p>
        </p:txBody>
      </p:sp>
    </p:spTree>
    <p:extLst>
      <p:ext uri="{BB962C8B-B14F-4D97-AF65-F5344CB8AC3E}">
        <p14:creationId xmlns:p14="http://schemas.microsoft.com/office/powerpoint/2010/main" val="1093003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33</a:t>
            </a:fld>
            <a:endParaRPr lang="he-IL"/>
          </a:p>
        </p:txBody>
      </p:sp>
    </p:spTree>
    <p:extLst>
      <p:ext uri="{BB962C8B-B14F-4D97-AF65-F5344CB8AC3E}">
        <p14:creationId xmlns:p14="http://schemas.microsoft.com/office/powerpoint/2010/main" val="878312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34</a:t>
            </a:fld>
            <a:endParaRPr lang="he-IL"/>
          </a:p>
        </p:txBody>
      </p:sp>
    </p:spTree>
    <p:extLst>
      <p:ext uri="{BB962C8B-B14F-4D97-AF65-F5344CB8AC3E}">
        <p14:creationId xmlns:p14="http://schemas.microsoft.com/office/powerpoint/2010/main" val="1246897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35</a:t>
            </a:fld>
            <a:endParaRPr lang="he-IL"/>
          </a:p>
        </p:txBody>
      </p:sp>
    </p:spTree>
    <p:extLst>
      <p:ext uri="{BB962C8B-B14F-4D97-AF65-F5344CB8AC3E}">
        <p14:creationId xmlns:p14="http://schemas.microsoft.com/office/powerpoint/2010/main" val="3819209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process, that first attaching to the process’ stack to be able to read the PEB, then using the loader data to iterate the </a:t>
            </a:r>
            <a:r>
              <a:rPr lang="en-US" dirty="0" err="1"/>
              <a:t>InLoadOrderModuleList</a:t>
            </a:r>
            <a:r>
              <a:rPr lang="en-US" dirty="0"/>
              <a:t> and when the entry is found it is being removed from</a:t>
            </a:r>
            <a:br>
              <a:rPr lang="en-US" dirty="0"/>
            </a:br>
            <a:r>
              <a:rPr lang="en-US" dirty="0" err="1"/>
              <a:t>InLoadedOrderLinks</a:t>
            </a:r>
            <a:r>
              <a:rPr lang="en-US" dirty="0"/>
              <a:t>, </a:t>
            </a:r>
            <a:r>
              <a:rPr lang="en-US" dirty="0" err="1"/>
              <a:t>InMemoryOrderLinks</a:t>
            </a:r>
            <a:r>
              <a:rPr lang="en-US" dirty="0"/>
              <a:t>, </a:t>
            </a:r>
            <a:r>
              <a:rPr lang="en-US" dirty="0" err="1"/>
              <a:t>InInitializationOrderLinks</a:t>
            </a:r>
            <a:r>
              <a:rPr lang="en-US" dirty="0"/>
              <a:t> and </a:t>
            </a:r>
            <a:r>
              <a:rPr lang="en-US" dirty="0" err="1"/>
              <a:t>HashLinks</a:t>
            </a:r>
            <a:r>
              <a:rPr lang="en-US" dirty="0"/>
              <a:t>, if it is done successfully it will hide also the VAD entry because some tools (i.e. System Informer (previously process hacker)) is iterating the VAD.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8</a:t>
            </a:fld>
            <a:endParaRPr lang="he-IL"/>
          </a:p>
        </p:txBody>
      </p:sp>
    </p:spTree>
    <p:extLst>
      <p:ext uri="{BB962C8B-B14F-4D97-AF65-F5344CB8AC3E}">
        <p14:creationId xmlns:p14="http://schemas.microsoft.com/office/powerpoint/2010/main" val="503703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36</a:t>
            </a:fld>
            <a:endParaRPr lang="he-IL"/>
          </a:p>
        </p:txBody>
      </p:sp>
    </p:spTree>
    <p:extLst>
      <p:ext uri="{BB962C8B-B14F-4D97-AF65-F5344CB8AC3E}">
        <p14:creationId xmlns:p14="http://schemas.microsoft.com/office/powerpoint/2010/main" val="4196553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37</a:t>
            </a:fld>
            <a:endParaRPr lang="he-IL"/>
          </a:p>
        </p:txBody>
      </p:sp>
    </p:spTree>
    <p:extLst>
      <p:ext uri="{BB962C8B-B14F-4D97-AF65-F5344CB8AC3E}">
        <p14:creationId xmlns:p14="http://schemas.microsoft.com/office/powerpoint/2010/main" val="1065509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38</a:t>
            </a:fld>
            <a:endParaRPr lang="he-IL"/>
          </a:p>
        </p:txBody>
      </p:sp>
    </p:spTree>
    <p:extLst>
      <p:ext uri="{BB962C8B-B14F-4D97-AF65-F5344CB8AC3E}">
        <p14:creationId xmlns:p14="http://schemas.microsoft.com/office/powerpoint/2010/main" val="621068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39</a:t>
            </a:fld>
            <a:endParaRPr lang="he-IL"/>
          </a:p>
        </p:txBody>
      </p:sp>
    </p:spTree>
    <p:extLst>
      <p:ext uri="{BB962C8B-B14F-4D97-AF65-F5344CB8AC3E}">
        <p14:creationId xmlns:p14="http://schemas.microsoft.com/office/powerpoint/2010/main" val="3123097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40</a:t>
            </a:fld>
            <a:endParaRPr lang="he-IL"/>
          </a:p>
        </p:txBody>
      </p:sp>
    </p:spTree>
    <p:extLst>
      <p:ext uri="{BB962C8B-B14F-4D97-AF65-F5344CB8AC3E}">
        <p14:creationId xmlns:p14="http://schemas.microsoft.com/office/powerpoint/2010/main" val="2861015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iteration of the callback list, counting how many callbacks there are and matching the driver name to the address</a:t>
            </a:r>
            <a:br>
              <a:rPr lang="en-US" dirty="0"/>
            </a:br>
            <a:r>
              <a:rPr lang="en-US" dirty="0"/>
              <a:t>Explain about removing an object callback, getting the lock from the object type, iterating over it and if the object callback that should be replaced is found then replace it with dummy that does nothing</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41</a:t>
            </a:fld>
            <a:endParaRPr lang="he-IL"/>
          </a:p>
        </p:txBody>
      </p:sp>
    </p:spTree>
    <p:extLst>
      <p:ext uri="{BB962C8B-B14F-4D97-AF65-F5344CB8AC3E}">
        <p14:creationId xmlns:p14="http://schemas.microsoft.com/office/powerpoint/2010/main" val="1073218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45</a:t>
            </a:fld>
            <a:endParaRPr lang="he-IL"/>
          </a:p>
        </p:txBody>
      </p:sp>
    </p:spTree>
    <p:extLst>
      <p:ext uri="{BB962C8B-B14F-4D97-AF65-F5344CB8AC3E}">
        <p14:creationId xmlns:p14="http://schemas.microsoft.com/office/powerpoint/2010/main" val="1733522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no callback that can be registered or event that it is raised when a kernel object is modified, explain that it can be used in a watchdog form and monitor specific driver object and explain why Avs and EDRs would want it</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47</a:t>
            </a:fld>
            <a:endParaRPr lang="he-IL"/>
          </a:p>
        </p:txBody>
      </p:sp>
    </p:spTree>
    <p:extLst>
      <p:ext uri="{BB962C8B-B14F-4D97-AF65-F5344CB8AC3E}">
        <p14:creationId xmlns:p14="http://schemas.microsoft.com/office/powerpoint/2010/main" val="978106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code, explain it and then explain how it can be detected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49</a:t>
            </a:fld>
            <a:endParaRPr lang="he-IL"/>
          </a:p>
        </p:txBody>
      </p:sp>
    </p:spTree>
    <p:extLst>
      <p:ext uri="{BB962C8B-B14F-4D97-AF65-F5344CB8AC3E}">
        <p14:creationId xmlns:p14="http://schemas.microsoft.com/office/powerpoint/2010/main" val="3085466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code, explain it and then explain how it can be detected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50</a:t>
            </a:fld>
            <a:endParaRPr lang="he-IL"/>
          </a:p>
        </p:txBody>
      </p:sp>
    </p:spTree>
    <p:extLst>
      <p:ext uri="{BB962C8B-B14F-4D97-AF65-F5344CB8AC3E}">
        <p14:creationId xmlns:p14="http://schemas.microsoft.com/office/powerpoint/2010/main" val="3896360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process, that first attaching to the process’ stack to be able to read the PEB, then using the loader data to iterate the </a:t>
            </a:r>
            <a:r>
              <a:rPr lang="en-US" dirty="0" err="1"/>
              <a:t>InLoadOrderModuleList</a:t>
            </a:r>
            <a:r>
              <a:rPr lang="en-US" dirty="0"/>
              <a:t> and when the entry is found it is being removed from</a:t>
            </a:r>
            <a:br>
              <a:rPr lang="en-US" dirty="0"/>
            </a:br>
            <a:r>
              <a:rPr lang="en-US" dirty="0" err="1"/>
              <a:t>InLoadedOrderLinks</a:t>
            </a:r>
            <a:r>
              <a:rPr lang="en-US" dirty="0"/>
              <a:t>, </a:t>
            </a:r>
            <a:r>
              <a:rPr lang="en-US" dirty="0" err="1"/>
              <a:t>InMemoryOrderLinks</a:t>
            </a:r>
            <a:r>
              <a:rPr lang="en-US" dirty="0"/>
              <a:t>, </a:t>
            </a:r>
            <a:r>
              <a:rPr lang="en-US" dirty="0" err="1"/>
              <a:t>InInitializationOrderLinks</a:t>
            </a:r>
            <a:r>
              <a:rPr lang="en-US" dirty="0"/>
              <a:t> and </a:t>
            </a:r>
            <a:r>
              <a:rPr lang="en-US" dirty="0" err="1"/>
              <a:t>HashLinks</a:t>
            </a:r>
            <a:r>
              <a:rPr lang="en-US" dirty="0"/>
              <a:t>, if it is done successfully it will hide also the VAD entry because some tools (i.e. System Informer (previously process hacker)) is iterating the VAD.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9</a:t>
            </a:fld>
            <a:endParaRPr lang="he-IL"/>
          </a:p>
        </p:txBody>
      </p:sp>
    </p:spTree>
    <p:extLst>
      <p:ext uri="{BB962C8B-B14F-4D97-AF65-F5344CB8AC3E}">
        <p14:creationId xmlns:p14="http://schemas.microsoft.com/office/powerpoint/2010/main" val="2273068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code, explain it and then explain how it can be detected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51</a:t>
            </a:fld>
            <a:endParaRPr lang="he-IL"/>
          </a:p>
        </p:txBody>
      </p:sp>
    </p:spTree>
    <p:extLst>
      <p:ext uri="{BB962C8B-B14F-4D97-AF65-F5344CB8AC3E}">
        <p14:creationId xmlns:p14="http://schemas.microsoft.com/office/powerpoint/2010/main" val="2684307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code, explain it and then explain how it can be detected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52</a:t>
            </a:fld>
            <a:endParaRPr lang="he-IL"/>
          </a:p>
        </p:txBody>
      </p:sp>
    </p:spTree>
    <p:extLst>
      <p:ext uri="{BB962C8B-B14F-4D97-AF65-F5344CB8AC3E}">
        <p14:creationId xmlns:p14="http://schemas.microsoft.com/office/powerpoint/2010/main" val="484186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54</a:t>
            </a:fld>
            <a:endParaRPr lang="he-IL"/>
          </a:p>
        </p:txBody>
      </p:sp>
    </p:spTree>
    <p:extLst>
      <p:ext uri="{BB962C8B-B14F-4D97-AF65-F5344CB8AC3E}">
        <p14:creationId xmlns:p14="http://schemas.microsoft.com/office/powerpoint/2010/main" val="2146971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code, explain it</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55</a:t>
            </a:fld>
            <a:endParaRPr lang="he-IL"/>
          </a:p>
        </p:txBody>
      </p:sp>
    </p:spTree>
    <p:extLst>
      <p:ext uri="{BB962C8B-B14F-4D97-AF65-F5344CB8AC3E}">
        <p14:creationId xmlns:p14="http://schemas.microsoft.com/office/powerpoint/2010/main" val="2228714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code, explain it</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56</a:t>
            </a:fld>
            <a:endParaRPr lang="he-IL"/>
          </a:p>
        </p:txBody>
      </p:sp>
    </p:spTree>
    <p:extLst>
      <p:ext uri="{BB962C8B-B14F-4D97-AF65-F5344CB8AC3E}">
        <p14:creationId xmlns:p14="http://schemas.microsoft.com/office/powerpoint/2010/main" val="3942677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code, explain it</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57</a:t>
            </a:fld>
            <a:endParaRPr lang="he-IL"/>
          </a:p>
        </p:txBody>
      </p:sp>
    </p:spTree>
    <p:extLst>
      <p:ext uri="{BB962C8B-B14F-4D97-AF65-F5344CB8AC3E}">
        <p14:creationId xmlns:p14="http://schemas.microsoft.com/office/powerpoint/2010/main" val="3862063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code, explain it</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58</a:t>
            </a:fld>
            <a:endParaRPr lang="he-IL"/>
          </a:p>
        </p:txBody>
      </p:sp>
    </p:spTree>
    <p:extLst>
      <p:ext uri="{BB962C8B-B14F-4D97-AF65-F5344CB8AC3E}">
        <p14:creationId xmlns:p14="http://schemas.microsoft.com/office/powerpoint/2010/main" val="2264392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process, that first attaching to the process’ stack to be able to read the PEB, then using the loader data to iterate the </a:t>
            </a:r>
            <a:r>
              <a:rPr lang="en-US" dirty="0" err="1"/>
              <a:t>InLoadOrderModuleList</a:t>
            </a:r>
            <a:r>
              <a:rPr lang="en-US" dirty="0"/>
              <a:t> and when the entry is found it is being removed from</a:t>
            </a:r>
            <a:br>
              <a:rPr lang="en-US" dirty="0"/>
            </a:br>
            <a:r>
              <a:rPr lang="en-US" dirty="0" err="1"/>
              <a:t>InLoadedOrderLinks</a:t>
            </a:r>
            <a:r>
              <a:rPr lang="en-US" dirty="0"/>
              <a:t>, </a:t>
            </a:r>
            <a:r>
              <a:rPr lang="en-US" dirty="0" err="1"/>
              <a:t>InMemoryOrderLinks</a:t>
            </a:r>
            <a:r>
              <a:rPr lang="en-US" dirty="0"/>
              <a:t>, </a:t>
            </a:r>
            <a:r>
              <a:rPr lang="en-US" dirty="0" err="1"/>
              <a:t>InInitializationOrderLinks</a:t>
            </a:r>
            <a:r>
              <a:rPr lang="en-US" dirty="0"/>
              <a:t> and </a:t>
            </a:r>
            <a:r>
              <a:rPr lang="en-US" dirty="0" err="1"/>
              <a:t>HashLinks</a:t>
            </a:r>
            <a:r>
              <a:rPr lang="en-US" dirty="0"/>
              <a:t>, if it is done successfully it will hide also the VAD entry because some tools (i.e. System Informer (previously process hacker)) is iterating the VAD.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10</a:t>
            </a:fld>
            <a:endParaRPr lang="he-IL"/>
          </a:p>
        </p:txBody>
      </p:sp>
    </p:spTree>
    <p:extLst>
      <p:ext uri="{BB962C8B-B14F-4D97-AF65-F5344CB8AC3E}">
        <p14:creationId xmlns:p14="http://schemas.microsoft.com/office/powerpoint/2010/main" val="174504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process, that first attaching to the process’ stack to be able to read the PEB, then using the loader data to iterate the </a:t>
            </a:r>
            <a:r>
              <a:rPr lang="en-US" dirty="0" err="1"/>
              <a:t>InLoadOrderModuleList</a:t>
            </a:r>
            <a:r>
              <a:rPr lang="en-US" dirty="0"/>
              <a:t> and when the entry is found it is being removed from</a:t>
            </a:r>
            <a:br>
              <a:rPr lang="en-US" dirty="0"/>
            </a:br>
            <a:r>
              <a:rPr lang="en-US" dirty="0" err="1"/>
              <a:t>InLoadedOrderLinks</a:t>
            </a:r>
            <a:r>
              <a:rPr lang="en-US" dirty="0"/>
              <a:t>, </a:t>
            </a:r>
            <a:r>
              <a:rPr lang="en-US" dirty="0" err="1"/>
              <a:t>InMemoryOrderLinks</a:t>
            </a:r>
            <a:r>
              <a:rPr lang="en-US" dirty="0"/>
              <a:t>, </a:t>
            </a:r>
            <a:r>
              <a:rPr lang="en-US" dirty="0" err="1"/>
              <a:t>InInitializationOrderLinks</a:t>
            </a:r>
            <a:r>
              <a:rPr lang="en-US" dirty="0"/>
              <a:t> and </a:t>
            </a:r>
            <a:r>
              <a:rPr lang="en-US" dirty="0" err="1"/>
              <a:t>HashLinks</a:t>
            </a:r>
            <a:r>
              <a:rPr lang="en-US" dirty="0"/>
              <a:t>, if it is done successfully it will hide also the VAD entry because some tools (i.e. System Informer (previously process hacker)) is iterating the VAD.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11</a:t>
            </a:fld>
            <a:endParaRPr lang="he-IL"/>
          </a:p>
        </p:txBody>
      </p:sp>
    </p:spTree>
    <p:extLst>
      <p:ext uri="{BB962C8B-B14F-4D97-AF65-F5344CB8AC3E}">
        <p14:creationId xmlns:p14="http://schemas.microsoft.com/office/powerpoint/2010/main" val="243422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process, that first attaching to the process’ stack to be able to read the PEB, then using the loader data to iterate the </a:t>
            </a:r>
            <a:r>
              <a:rPr lang="en-US" dirty="0" err="1"/>
              <a:t>InLoadOrderModuleList</a:t>
            </a:r>
            <a:r>
              <a:rPr lang="en-US" dirty="0"/>
              <a:t> and when the entry is found it is being removed from</a:t>
            </a:r>
            <a:br>
              <a:rPr lang="en-US" dirty="0"/>
            </a:br>
            <a:r>
              <a:rPr lang="en-US" dirty="0" err="1"/>
              <a:t>InLoadedOrderLinks</a:t>
            </a:r>
            <a:r>
              <a:rPr lang="en-US" dirty="0"/>
              <a:t>, </a:t>
            </a:r>
            <a:r>
              <a:rPr lang="en-US" dirty="0" err="1"/>
              <a:t>InMemoryOrderLinks</a:t>
            </a:r>
            <a:r>
              <a:rPr lang="en-US" dirty="0"/>
              <a:t>, </a:t>
            </a:r>
            <a:r>
              <a:rPr lang="en-US" dirty="0" err="1"/>
              <a:t>InInitializationOrderLinks</a:t>
            </a:r>
            <a:r>
              <a:rPr lang="en-US" dirty="0"/>
              <a:t> and </a:t>
            </a:r>
            <a:r>
              <a:rPr lang="en-US" dirty="0" err="1"/>
              <a:t>HashLinks</a:t>
            </a:r>
            <a:r>
              <a:rPr lang="en-US" dirty="0"/>
              <a:t>, if it is done successfully it will hide also the VAD entry because some tools (i.e. System Informer (previously process hacker)) is iterating the VAD.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12</a:t>
            </a:fld>
            <a:endParaRPr lang="he-IL"/>
          </a:p>
        </p:txBody>
      </p:sp>
    </p:spTree>
    <p:extLst>
      <p:ext uri="{BB962C8B-B14F-4D97-AF65-F5344CB8AC3E}">
        <p14:creationId xmlns:p14="http://schemas.microsoft.com/office/powerpoint/2010/main" val="2160206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the process, that first attaching to the process’ stack to be able to read the PEB, then using the loader data to iterate the </a:t>
            </a:r>
            <a:r>
              <a:rPr lang="en-US" dirty="0" err="1"/>
              <a:t>InLoadOrderModuleList</a:t>
            </a:r>
            <a:r>
              <a:rPr lang="en-US" dirty="0"/>
              <a:t> and when the entry is found it is being removed from</a:t>
            </a:r>
            <a:br>
              <a:rPr lang="en-US" dirty="0"/>
            </a:br>
            <a:r>
              <a:rPr lang="en-US" dirty="0" err="1"/>
              <a:t>InLoadedOrderLinks</a:t>
            </a:r>
            <a:r>
              <a:rPr lang="en-US" dirty="0"/>
              <a:t>, </a:t>
            </a:r>
            <a:r>
              <a:rPr lang="en-US" dirty="0" err="1"/>
              <a:t>InMemoryOrderLinks</a:t>
            </a:r>
            <a:r>
              <a:rPr lang="en-US" dirty="0"/>
              <a:t>, </a:t>
            </a:r>
            <a:r>
              <a:rPr lang="en-US" dirty="0" err="1"/>
              <a:t>InInitializationOrderLinks</a:t>
            </a:r>
            <a:r>
              <a:rPr lang="en-US" dirty="0"/>
              <a:t> and </a:t>
            </a:r>
            <a:r>
              <a:rPr lang="en-US" dirty="0" err="1"/>
              <a:t>HashLinks</a:t>
            </a:r>
            <a:r>
              <a:rPr lang="en-US" dirty="0"/>
              <a:t>, if it is done successfully it will hide also the VAD entry because some tools (i.e. System Informer (previously process hacker)) is iterating the VAD.</a:t>
            </a:r>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13</a:t>
            </a:fld>
            <a:endParaRPr lang="he-IL"/>
          </a:p>
        </p:txBody>
      </p:sp>
    </p:spTree>
    <p:extLst>
      <p:ext uri="{BB962C8B-B14F-4D97-AF65-F5344CB8AC3E}">
        <p14:creationId xmlns:p14="http://schemas.microsoft.com/office/powerpoint/2010/main" val="117693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about binary searching and signature making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that need to find the DES key and the credentials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it is transferred to the user</a:t>
            </a:r>
            <a:endParaRPr lang="he-IL" dirty="0"/>
          </a:p>
          <a:p>
            <a:endParaRPr lang="he-IL" dirty="0"/>
          </a:p>
        </p:txBody>
      </p:sp>
      <p:sp>
        <p:nvSpPr>
          <p:cNvPr id="4" name="Slide Number Placeholder 3"/>
          <p:cNvSpPr>
            <a:spLocks noGrp="1"/>
          </p:cNvSpPr>
          <p:nvPr>
            <p:ph type="sldNum" sz="quarter" idx="5"/>
          </p:nvPr>
        </p:nvSpPr>
        <p:spPr/>
        <p:txBody>
          <a:bodyPr/>
          <a:lstStyle/>
          <a:p>
            <a:fld id="{F6EED646-FA03-48FD-8E15-07D9061E9D85}" type="slidenum">
              <a:rPr lang="he-IL" smtClean="0"/>
              <a:t>15</a:t>
            </a:fld>
            <a:endParaRPr lang="he-IL"/>
          </a:p>
        </p:txBody>
      </p:sp>
    </p:spTree>
    <p:extLst>
      <p:ext uri="{BB962C8B-B14F-4D97-AF65-F5344CB8AC3E}">
        <p14:creationId xmlns:p14="http://schemas.microsoft.com/office/powerpoint/2010/main" val="1483841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03CC-4E3F-BF96-D295-EA1CE4D726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3796912E-5199-3F43-94E4-C46DDA99B5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E241C95E-8C94-BAEA-9ECA-01345FC728E1}"/>
              </a:ext>
            </a:extLst>
          </p:cNvPr>
          <p:cNvSpPr>
            <a:spLocks noGrp="1"/>
          </p:cNvSpPr>
          <p:nvPr>
            <p:ph type="dt" sz="half" idx="10"/>
          </p:nvPr>
        </p:nvSpPr>
        <p:spPr/>
        <p:txBody>
          <a:bodyPr/>
          <a:lstStyle/>
          <a:p>
            <a:fld id="{EAD035ED-F36D-4D06-9DDD-E1A8CA4AF8EE}" type="datetime8">
              <a:rPr lang="he-IL" smtClean="0"/>
              <a:t>30 מאי 24</a:t>
            </a:fld>
            <a:endParaRPr lang="he-IL"/>
          </a:p>
        </p:txBody>
      </p:sp>
      <p:sp>
        <p:nvSpPr>
          <p:cNvPr id="5" name="Footer Placeholder 4">
            <a:extLst>
              <a:ext uri="{FF2B5EF4-FFF2-40B4-BE49-F238E27FC236}">
                <a16:creationId xmlns:a16="http://schemas.microsoft.com/office/drawing/2014/main" id="{AA3D130D-D842-B1D4-362D-5349F7B6780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D24FBA9-322F-0FE3-DF5B-1E5B095E92F6}"/>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156308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BF42-BDC4-D353-21C6-B17F18DFC40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8E4C89D-B365-B2BD-9BEE-01B9C7A3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87B1280-84CC-D3D0-E067-63621096246C}"/>
              </a:ext>
            </a:extLst>
          </p:cNvPr>
          <p:cNvSpPr>
            <a:spLocks noGrp="1"/>
          </p:cNvSpPr>
          <p:nvPr>
            <p:ph type="dt" sz="half" idx="10"/>
          </p:nvPr>
        </p:nvSpPr>
        <p:spPr/>
        <p:txBody>
          <a:bodyPr/>
          <a:lstStyle/>
          <a:p>
            <a:fld id="{D4FA1492-B262-48BB-B74C-935AB38287A6}" type="datetime8">
              <a:rPr lang="he-IL" smtClean="0"/>
              <a:t>30 מאי 24</a:t>
            </a:fld>
            <a:endParaRPr lang="he-IL"/>
          </a:p>
        </p:txBody>
      </p:sp>
      <p:sp>
        <p:nvSpPr>
          <p:cNvPr id="5" name="Footer Placeholder 4">
            <a:extLst>
              <a:ext uri="{FF2B5EF4-FFF2-40B4-BE49-F238E27FC236}">
                <a16:creationId xmlns:a16="http://schemas.microsoft.com/office/drawing/2014/main" id="{4B0A1425-57D0-B5B3-82CD-DADDF427E7F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00651B1-7634-EA8F-0B7B-AF7444F92FEE}"/>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144484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1709A7-943C-8A3D-1471-E9F1971243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7F4B858-6C5F-2926-8910-653580294A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40392FC-46B9-0EF9-D310-99752014AA45}"/>
              </a:ext>
            </a:extLst>
          </p:cNvPr>
          <p:cNvSpPr>
            <a:spLocks noGrp="1"/>
          </p:cNvSpPr>
          <p:nvPr>
            <p:ph type="dt" sz="half" idx="10"/>
          </p:nvPr>
        </p:nvSpPr>
        <p:spPr/>
        <p:txBody>
          <a:bodyPr/>
          <a:lstStyle/>
          <a:p>
            <a:fld id="{803F4CCF-E332-43E8-8699-C5538B67F57F}" type="datetime8">
              <a:rPr lang="he-IL" smtClean="0"/>
              <a:t>30 מאי 24</a:t>
            </a:fld>
            <a:endParaRPr lang="he-IL"/>
          </a:p>
        </p:txBody>
      </p:sp>
      <p:sp>
        <p:nvSpPr>
          <p:cNvPr id="5" name="Footer Placeholder 4">
            <a:extLst>
              <a:ext uri="{FF2B5EF4-FFF2-40B4-BE49-F238E27FC236}">
                <a16:creationId xmlns:a16="http://schemas.microsoft.com/office/drawing/2014/main" id="{17459367-DDF5-ED93-22D6-BB308729517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A4A5C84-0F3D-BA9F-9429-6A2372A70B3E}"/>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2192880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5F5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A87E-8623-5696-E9A8-ADE693BBC3AC}"/>
              </a:ext>
            </a:extLst>
          </p:cNvPr>
          <p:cNvSpPr>
            <a:spLocks noGrp="1"/>
          </p:cNvSpPr>
          <p:nvPr>
            <p:ph type="title"/>
          </p:nvPr>
        </p:nvSpPr>
        <p:spPr/>
        <p:txBody>
          <a:bodyPr/>
          <a:lstStyle>
            <a:lvl1pPr>
              <a:defRPr b="1">
                <a:latin typeface="Segoe UI" panose="020B0502040204020203" pitchFamily="34" charset="0"/>
                <a:cs typeface="Segoe UI" panose="020B0502040204020203" pitchFamily="34" charset="0"/>
              </a:defRPr>
            </a:lvl1pPr>
          </a:lstStyle>
          <a:p>
            <a:r>
              <a:rPr lang="en-US" dirty="0"/>
              <a:t>Click to edit Master title style</a:t>
            </a:r>
            <a:endParaRPr lang="he-IL" dirty="0"/>
          </a:p>
        </p:txBody>
      </p:sp>
      <p:sp>
        <p:nvSpPr>
          <p:cNvPr id="3" name="Content Placeholder 2">
            <a:extLst>
              <a:ext uri="{FF2B5EF4-FFF2-40B4-BE49-F238E27FC236}">
                <a16:creationId xmlns:a16="http://schemas.microsoft.com/office/drawing/2014/main" id="{46B34900-C2D7-A845-19E3-3BA0D056C45D}"/>
              </a:ext>
            </a:extLst>
          </p:cNvPr>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5" name="Footer Placeholder 4">
            <a:extLst>
              <a:ext uri="{FF2B5EF4-FFF2-40B4-BE49-F238E27FC236}">
                <a16:creationId xmlns:a16="http://schemas.microsoft.com/office/drawing/2014/main" id="{01651513-EAB4-B9B3-4DD1-64C92FF395AC}"/>
              </a:ext>
            </a:extLst>
          </p:cNvPr>
          <p:cNvSpPr>
            <a:spLocks noGrp="1"/>
          </p:cNvSpPr>
          <p:nvPr>
            <p:ph type="ftr" sz="quarter" idx="11"/>
          </p:nvPr>
        </p:nvSpPr>
        <p:spPr>
          <a:xfrm>
            <a:off x="0" y="6453932"/>
            <a:ext cx="4114800" cy="365125"/>
          </a:xfrm>
        </p:spPr>
        <p:txBody>
          <a:bodyPr/>
          <a:lstStyle>
            <a:lvl1pPr algn="l">
              <a:defRPr sz="1600" b="1">
                <a:solidFill>
                  <a:schemeClr val="bg1"/>
                </a:solidFill>
                <a:latin typeface="Segoe UI" panose="020B0502040204020203" pitchFamily="34" charset="0"/>
                <a:cs typeface="Segoe UI" panose="020B0502040204020203" pitchFamily="34" charset="0"/>
              </a:defRPr>
            </a:lvl1pPr>
          </a:lstStyle>
          <a:p>
            <a:r>
              <a:rPr lang="en-US" dirty="0"/>
              <a:t>Intro</a:t>
            </a:r>
            <a:endParaRPr lang="he-IL" dirty="0"/>
          </a:p>
        </p:txBody>
      </p:sp>
      <p:sp>
        <p:nvSpPr>
          <p:cNvPr id="6" name="Slide Number Placeholder 5">
            <a:extLst>
              <a:ext uri="{FF2B5EF4-FFF2-40B4-BE49-F238E27FC236}">
                <a16:creationId xmlns:a16="http://schemas.microsoft.com/office/drawing/2014/main" id="{33F38029-A7C1-FA12-2050-7AB91152F4FE}"/>
              </a:ext>
            </a:extLst>
          </p:cNvPr>
          <p:cNvSpPr>
            <a:spLocks noGrp="1"/>
          </p:cNvSpPr>
          <p:nvPr>
            <p:ph type="sldNum" sz="quarter" idx="12"/>
          </p:nvPr>
        </p:nvSpPr>
        <p:spPr/>
        <p:txBody>
          <a:bodyPr/>
          <a:lstStyle>
            <a:lvl1pPr algn="r">
              <a:defRPr sz="1600" b="1">
                <a:latin typeface="Segoe UI" panose="020B0502040204020203" pitchFamily="34" charset="0"/>
                <a:cs typeface="Segoe UI" panose="020B0502040204020203" pitchFamily="34" charset="0"/>
              </a:defRPr>
            </a:lvl1pPr>
          </a:lstStyle>
          <a:p>
            <a:fld id="{47966D84-801C-4F87-8630-8C122DCE11BA}" type="slidenum">
              <a:rPr lang="he-IL" smtClean="0"/>
              <a:pPr/>
              <a:t>‹#›</a:t>
            </a:fld>
            <a:endParaRPr lang="he-IL" dirty="0"/>
          </a:p>
        </p:txBody>
      </p:sp>
    </p:spTree>
    <p:extLst>
      <p:ext uri="{BB962C8B-B14F-4D97-AF65-F5344CB8AC3E}">
        <p14:creationId xmlns:p14="http://schemas.microsoft.com/office/powerpoint/2010/main" val="365937381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497C0-E4A7-225C-658A-080BD03B0C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C4B45487-E955-3BD1-057E-034A5A221F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6BEBE7-0276-B980-6718-10665C90F838}"/>
              </a:ext>
            </a:extLst>
          </p:cNvPr>
          <p:cNvSpPr>
            <a:spLocks noGrp="1"/>
          </p:cNvSpPr>
          <p:nvPr>
            <p:ph type="dt" sz="half" idx="10"/>
          </p:nvPr>
        </p:nvSpPr>
        <p:spPr/>
        <p:txBody>
          <a:bodyPr/>
          <a:lstStyle/>
          <a:p>
            <a:fld id="{852EBC48-231A-4752-BE62-F6FD7587E232}" type="datetime8">
              <a:rPr lang="he-IL" smtClean="0"/>
              <a:t>30 מאי 24</a:t>
            </a:fld>
            <a:endParaRPr lang="he-IL"/>
          </a:p>
        </p:txBody>
      </p:sp>
      <p:sp>
        <p:nvSpPr>
          <p:cNvPr id="5" name="Footer Placeholder 4">
            <a:extLst>
              <a:ext uri="{FF2B5EF4-FFF2-40B4-BE49-F238E27FC236}">
                <a16:creationId xmlns:a16="http://schemas.microsoft.com/office/drawing/2014/main" id="{76CE72E2-42EC-4069-8CB9-174E6E2ABE8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D3F2A38-C94E-9753-50B5-97ECC1930FB7}"/>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3787767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DE78-044C-6E64-1191-E7C6AD26876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2068DC8-2A0A-8995-526E-2808CFC1D9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1D3D70E1-7396-53D6-BCF6-8CDDA2D4E0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21EAED6-D4D8-C178-E89E-065ADE136D3C}"/>
              </a:ext>
            </a:extLst>
          </p:cNvPr>
          <p:cNvSpPr>
            <a:spLocks noGrp="1"/>
          </p:cNvSpPr>
          <p:nvPr>
            <p:ph type="dt" sz="half" idx="10"/>
          </p:nvPr>
        </p:nvSpPr>
        <p:spPr/>
        <p:txBody>
          <a:bodyPr/>
          <a:lstStyle/>
          <a:p>
            <a:fld id="{6BEDBFE4-2FC4-4AF1-B336-409C6A417507}" type="datetime8">
              <a:rPr lang="he-IL" smtClean="0"/>
              <a:t>30 מאי 24</a:t>
            </a:fld>
            <a:endParaRPr lang="he-IL"/>
          </a:p>
        </p:txBody>
      </p:sp>
      <p:sp>
        <p:nvSpPr>
          <p:cNvPr id="6" name="Footer Placeholder 5">
            <a:extLst>
              <a:ext uri="{FF2B5EF4-FFF2-40B4-BE49-F238E27FC236}">
                <a16:creationId xmlns:a16="http://schemas.microsoft.com/office/drawing/2014/main" id="{D400FB08-E995-D16E-3CC3-3A85CD2626A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3C26334-7CFA-AE15-1161-F6431E648E23}"/>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3265287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EF84-3A63-A2FB-622A-D90E2C233C7C}"/>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0866B940-3CBB-59C6-6B21-AE61A2183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A026E-9A92-6EBE-73C2-D2EF026EF3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693D6C97-FD9E-EE17-DE4E-8B190F1222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406485-1734-DDD8-32A5-21A99E5662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357AC216-64AB-B967-3965-908204CAAD65}"/>
              </a:ext>
            </a:extLst>
          </p:cNvPr>
          <p:cNvSpPr>
            <a:spLocks noGrp="1"/>
          </p:cNvSpPr>
          <p:nvPr>
            <p:ph type="dt" sz="half" idx="10"/>
          </p:nvPr>
        </p:nvSpPr>
        <p:spPr/>
        <p:txBody>
          <a:bodyPr/>
          <a:lstStyle/>
          <a:p>
            <a:fld id="{1633C294-827A-477E-A584-1FC451564FB0}" type="datetime8">
              <a:rPr lang="he-IL" smtClean="0"/>
              <a:t>30 מאי 24</a:t>
            </a:fld>
            <a:endParaRPr lang="he-IL"/>
          </a:p>
        </p:txBody>
      </p:sp>
      <p:sp>
        <p:nvSpPr>
          <p:cNvPr id="8" name="Footer Placeholder 7">
            <a:extLst>
              <a:ext uri="{FF2B5EF4-FFF2-40B4-BE49-F238E27FC236}">
                <a16:creationId xmlns:a16="http://schemas.microsoft.com/office/drawing/2014/main" id="{7FDD4F54-79DA-ADA2-2D52-A3B2547B73B0}"/>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4D18E815-6407-4BA7-8E2B-78A30A662F5F}"/>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1701720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D4AC-0A34-4373-E369-234CA424BA80}"/>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3EAB005-EB42-51C9-EF8B-8F93F3E977CB}"/>
              </a:ext>
            </a:extLst>
          </p:cNvPr>
          <p:cNvSpPr>
            <a:spLocks noGrp="1"/>
          </p:cNvSpPr>
          <p:nvPr>
            <p:ph type="dt" sz="half" idx="10"/>
          </p:nvPr>
        </p:nvSpPr>
        <p:spPr/>
        <p:txBody>
          <a:bodyPr/>
          <a:lstStyle/>
          <a:p>
            <a:fld id="{F8B80F4D-CAAD-4D96-B984-EABEFC407A92}" type="datetime8">
              <a:rPr lang="he-IL" smtClean="0"/>
              <a:t>30 מאי 24</a:t>
            </a:fld>
            <a:endParaRPr lang="he-IL"/>
          </a:p>
        </p:txBody>
      </p:sp>
      <p:sp>
        <p:nvSpPr>
          <p:cNvPr id="4" name="Footer Placeholder 3">
            <a:extLst>
              <a:ext uri="{FF2B5EF4-FFF2-40B4-BE49-F238E27FC236}">
                <a16:creationId xmlns:a16="http://schemas.microsoft.com/office/drawing/2014/main" id="{73B52D9B-766A-76E7-112E-FA1C5EEF4C1A}"/>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FC9782BC-9ACF-A61C-A51E-F2A14F5577C5}"/>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346054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051034-AEF9-B3D4-2270-4DD7B2CBECF1}"/>
              </a:ext>
            </a:extLst>
          </p:cNvPr>
          <p:cNvSpPr>
            <a:spLocks noGrp="1"/>
          </p:cNvSpPr>
          <p:nvPr>
            <p:ph type="dt" sz="half" idx="10"/>
          </p:nvPr>
        </p:nvSpPr>
        <p:spPr/>
        <p:txBody>
          <a:bodyPr/>
          <a:lstStyle/>
          <a:p>
            <a:fld id="{73470057-22A5-4B91-AE8D-800DF499EE00}" type="datetime8">
              <a:rPr lang="he-IL" smtClean="0"/>
              <a:t>30 מאי 24</a:t>
            </a:fld>
            <a:endParaRPr lang="he-IL"/>
          </a:p>
        </p:txBody>
      </p:sp>
      <p:sp>
        <p:nvSpPr>
          <p:cNvPr id="3" name="Footer Placeholder 2">
            <a:extLst>
              <a:ext uri="{FF2B5EF4-FFF2-40B4-BE49-F238E27FC236}">
                <a16:creationId xmlns:a16="http://schemas.microsoft.com/office/drawing/2014/main" id="{DCFB17AF-56CD-7CB5-74FF-97AFA93347D8}"/>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4F0C4A51-3B5E-D1A4-E25F-510E2AEA64B4}"/>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3015907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3F66-A3D3-A0A3-F938-1A37C2CFC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FE1C062C-FB98-8BE7-8F4A-BCA86E7714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08F05D6B-2DBA-D648-0E52-A7498D271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184253-5B58-6F3F-EDE8-1D2B7D65F93C}"/>
              </a:ext>
            </a:extLst>
          </p:cNvPr>
          <p:cNvSpPr>
            <a:spLocks noGrp="1"/>
          </p:cNvSpPr>
          <p:nvPr>
            <p:ph type="dt" sz="half" idx="10"/>
          </p:nvPr>
        </p:nvSpPr>
        <p:spPr/>
        <p:txBody>
          <a:bodyPr/>
          <a:lstStyle/>
          <a:p>
            <a:fld id="{581DAFC8-306F-423F-BD6B-24FCD788861D}" type="datetime8">
              <a:rPr lang="he-IL" smtClean="0"/>
              <a:t>30 מאי 24</a:t>
            </a:fld>
            <a:endParaRPr lang="he-IL"/>
          </a:p>
        </p:txBody>
      </p:sp>
      <p:sp>
        <p:nvSpPr>
          <p:cNvPr id="6" name="Footer Placeholder 5">
            <a:extLst>
              <a:ext uri="{FF2B5EF4-FFF2-40B4-BE49-F238E27FC236}">
                <a16:creationId xmlns:a16="http://schemas.microsoft.com/office/drawing/2014/main" id="{D51D7C92-E363-FBC3-5DE0-F0FD9084FBF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94980EB-F33D-DD32-DE7B-69FD7A90EDF7}"/>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2615323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28878-4157-F13F-2D32-5870D66D3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E946D5F-BFEE-CDF5-0FD0-2DB46FAE45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86DDE7E-4154-A043-2E5F-F79CCFAAE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CC4B5-97C8-81A0-98DA-08EE1DEB0B4F}"/>
              </a:ext>
            </a:extLst>
          </p:cNvPr>
          <p:cNvSpPr>
            <a:spLocks noGrp="1"/>
          </p:cNvSpPr>
          <p:nvPr>
            <p:ph type="dt" sz="half" idx="10"/>
          </p:nvPr>
        </p:nvSpPr>
        <p:spPr/>
        <p:txBody>
          <a:bodyPr/>
          <a:lstStyle/>
          <a:p>
            <a:fld id="{119E9F4D-913F-429E-B637-C83F41408767}" type="datetime8">
              <a:rPr lang="he-IL" smtClean="0"/>
              <a:t>30 מאי 24</a:t>
            </a:fld>
            <a:endParaRPr lang="he-IL"/>
          </a:p>
        </p:txBody>
      </p:sp>
      <p:sp>
        <p:nvSpPr>
          <p:cNvPr id="6" name="Footer Placeholder 5">
            <a:extLst>
              <a:ext uri="{FF2B5EF4-FFF2-40B4-BE49-F238E27FC236}">
                <a16:creationId xmlns:a16="http://schemas.microsoft.com/office/drawing/2014/main" id="{735AE2D9-F516-8D1B-CB06-677E3654E3D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65D0860-23D0-4393-BE44-D9B71388FD32}"/>
              </a:ext>
            </a:extLst>
          </p:cNvPr>
          <p:cNvSpPr>
            <a:spLocks noGrp="1"/>
          </p:cNvSpPr>
          <p:nvPr>
            <p:ph type="sldNum" sz="quarter" idx="12"/>
          </p:nvPr>
        </p:nvSpPr>
        <p:spPr/>
        <p:txBody>
          <a:bodyPr/>
          <a:lstStyle/>
          <a:p>
            <a:fld id="{47966D84-801C-4F87-8630-8C122DCE11BA}" type="slidenum">
              <a:rPr lang="he-IL" smtClean="0"/>
              <a:t>‹#›</a:t>
            </a:fld>
            <a:endParaRPr lang="he-IL"/>
          </a:p>
        </p:txBody>
      </p:sp>
    </p:spTree>
    <p:extLst>
      <p:ext uri="{BB962C8B-B14F-4D97-AF65-F5344CB8AC3E}">
        <p14:creationId xmlns:p14="http://schemas.microsoft.com/office/powerpoint/2010/main" val="426231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1F06F5-CEF4-EC7A-C81A-83E8A66CEEAB}"/>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6324" t="12632" r="41822" b="61759"/>
          <a:stretch/>
        </p:blipFill>
        <p:spPr>
          <a:xfrm>
            <a:off x="85242" y="127337"/>
            <a:ext cx="581638" cy="542588"/>
          </a:xfrm>
          <a:prstGeom prst="ellipse">
            <a:avLst/>
          </a:prstGeom>
          <a:ln w="63500" cap="rnd">
            <a:noFill/>
          </a:ln>
          <a:effectLst>
            <a:outerShdw blurRad="381000" dist="292100" dir="5400000" sx="-80000" sy="-18000" rotWithShape="0">
              <a:srgbClr val="000000">
                <a:alpha val="22000"/>
              </a:srgbClr>
            </a:outerShdw>
          </a:effectLst>
        </p:spPr>
      </p:pic>
      <p:sp>
        <p:nvSpPr>
          <p:cNvPr id="2" name="Title Placeholder 1">
            <a:extLst>
              <a:ext uri="{FF2B5EF4-FFF2-40B4-BE49-F238E27FC236}">
                <a16:creationId xmlns:a16="http://schemas.microsoft.com/office/drawing/2014/main" id="{A5616B0E-FF48-2F9D-7896-C19804BE51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2B19B1F5-5F02-1820-C047-04D6816F63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5" name="Footer Placeholder 4">
            <a:extLst>
              <a:ext uri="{FF2B5EF4-FFF2-40B4-BE49-F238E27FC236}">
                <a16:creationId xmlns:a16="http://schemas.microsoft.com/office/drawing/2014/main" id="{FD5837BE-02D1-1F44-B26F-0736A27CB6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11" name="Rectangle 10">
            <a:extLst>
              <a:ext uri="{FF2B5EF4-FFF2-40B4-BE49-F238E27FC236}">
                <a16:creationId xmlns:a16="http://schemas.microsoft.com/office/drawing/2014/main" id="{BB23AC0F-77A7-E3E5-5BDB-1F7500B0FCC4}"/>
              </a:ext>
            </a:extLst>
          </p:cNvPr>
          <p:cNvSpPr/>
          <p:nvPr userDrawn="1"/>
        </p:nvSpPr>
        <p:spPr>
          <a:xfrm>
            <a:off x="0" y="6413341"/>
            <a:ext cx="12186000" cy="437046"/>
          </a:xfrm>
          <a:prstGeom prst="rect">
            <a:avLst/>
          </a:prstGeom>
          <a:solidFill>
            <a:srgbClr val="333333"/>
          </a:solidFill>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B94419C2-A8A6-14DF-A2D7-28F732D99E7C}"/>
              </a:ext>
            </a:extLst>
          </p:cNvPr>
          <p:cNvSpPr/>
          <p:nvPr userDrawn="1"/>
        </p:nvSpPr>
        <p:spPr>
          <a:xfrm>
            <a:off x="-8400" y="6799263"/>
            <a:ext cx="12200400" cy="59539"/>
          </a:xfrm>
          <a:prstGeom prst="rect">
            <a:avLst/>
          </a:prstGeom>
          <a:ln w="3175">
            <a:solidFill>
              <a:srgbClr val="333333"/>
            </a:solidFill>
          </a:ln>
        </p:spPr>
        <p:style>
          <a:lnRef idx="2">
            <a:schemeClr val="accent4">
              <a:shade val="15000"/>
            </a:schemeClr>
          </a:lnRef>
          <a:fillRef idx="1">
            <a:schemeClr val="accent4"/>
          </a:fillRef>
          <a:effectRef idx="0">
            <a:schemeClr val="accent4"/>
          </a:effectRef>
          <a:fontRef idx="minor">
            <a:schemeClr val="lt1"/>
          </a:fontRef>
        </p:style>
        <p:txBody>
          <a:bodyPr rtlCol="1" anchor="ctr"/>
          <a:lstStyle/>
          <a:p>
            <a:pPr algn="ctr"/>
            <a:endParaRPr lang="he-IL" dirty="0"/>
          </a:p>
        </p:txBody>
      </p:sp>
      <p:sp>
        <p:nvSpPr>
          <p:cNvPr id="15" name="Rectangle 14">
            <a:extLst>
              <a:ext uri="{FF2B5EF4-FFF2-40B4-BE49-F238E27FC236}">
                <a16:creationId xmlns:a16="http://schemas.microsoft.com/office/drawing/2014/main" id="{89863772-A95D-88E7-D51F-530E1DB8E31D}"/>
              </a:ext>
            </a:extLst>
          </p:cNvPr>
          <p:cNvSpPr/>
          <p:nvPr userDrawn="1"/>
        </p:nvSpPr>
        <p:spPr>
          <a:xfrm>
            <a:off x="-6000" y="6401101"/>
            <a:ext cx="12198000" cy="45719"/>
          </a:xfrm>
          <a:prstGeom prst="rect">
            <a:avLst/>
          </a:prstGeom>
          <a:ln w="3175" cmpd="sng">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1" anchor="ctr"/>
          <a:lstStyle/>
          <a:p>
            <a:pPr algn="ctr"/>
            <a:endParaRPr lang="he-IL" dirty="0"/>
          </a:p>
        </p:txBody>
      </p:sp>
      <p:pic>
        <p:nvPicPr>
          <p:cNvPr id="8" name="Picture 7">
            <a:extLst>
              <a:ext uri="{FF2B5EF4-FFF2-40B4-BE49-F238E27FC236}">
                <a16:creationId xmlns:a16="http://schemas.microsoft.com/office/drawing/2014/main" id="{C2DA8F0F-86A2-3FD1-E851-990455FB66C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480350" y="5809541"/>
            <a:ext cx="3231300" cy="1600689"/>
          </a:xfrm>
          <a:prstGeom prst="rect">
            <a:avLst/>
          </a:prstGeom>
        </p:spPr>
      </p:pic>
      <p:sp>
        <p:nvSpPr>
          <p:cNvPr id="6" name="Slide Number Placeholder 5">
            <a:extLst>
              <a:ext uri="{FF2B5EF4-FFF2-40B4-BE49-F238E27FC236}">
                <a16:creationId xmlns:a16="http://schemas.microsoft.com/office/drawing/2014/main" id="{73CB38F6-ABB3-4C0B-82F4-D9A40D403501}"/>
              </a:ext>
            </a:extLst>
          </p:cNvPr>
          <p:cNvSpPr>
            <a:spLocks noGrp="1"/>
          </p:cNvSpPr>
          <p:nvPr>
            <p:ph type="sldNum" sz="quarter" idx="4"/>
          </p:nvPr>
        </p:nvSpPr>
        <p:spPr>
          <a:xfrm>
            <a:off x="9424800" y="6438257"/>
            <a:ext cx="2743200" cy="365125"/>
          </a:xfrm>
          <a:prstGeom prst="rect">
            <a:avLst/>
          </a:prstGeom>
        </p:spPr>
        <p:txBody>
          <a:bodyPr vert="horz" lIns="91440" tIns="45720" rIns="91440" bIns="45720" rtlCol="0" anchor="ctr"/>
          <a:lstStyle>
            <a:lvl1pPr algn="r">
              <a:defRPr sz="1600">
                <a:solidFill>
                  <a:schemeClr val="bg1"/>
                </a:solidFill>
                <a:latin typeface="Segoe UI" panose="020B0502040204020203" pitchFamily="34" charset="0"/>
                <a:cs typeface="Segoe UI" panose="020B0502040204020203" pitchFamily="34" charset="0"/>
              </a:defRPr>
            </a:lvl1pPr>
          </a:lstStyle>
          <a:p>
            <a:fld id="{47966D84-801C-4F87-8630-8C122DCE11BA}" type="slidenum">
              <a:rPr lang="he-IL" smtClean="0"/>
              <a:pPr/>
              <a:t>‹#›</a:t>
            </a:fld>
            <a:endParaRPr lang="he-IL" dirty="0"/>
          </a:p>
        </p:txBody>
      </p:sp>
      <p:sp>
        <p:nvSpPr>
          <p:cNvPr id="4" name="Date Placeholder 3">
            <a:extLst>
              <a:ext uri="{FF2B5EF4-FFF2-40B4-BE49-F238E27FC236}">
                <a16:creationId xmlns:a16="http://schemas.microsoft.com/office/drawing/2014/main" id="{A5983A4D-2E66-6981-FB8B-A5B484410444}"/>
              </a:ext>
            </a:extLst>
          </p:cNvPr>
          <p:cNvSpPr>
            <a:spLocks noGrp="1"/>
          </p:cNvSpPr>
          <p:nvPr>
            <p:ph type="dt" sz="half" idx="2"/>
          </p:nvPr>
        </p:nvSpPr>
        <p:spPr>
          <a:xfrm>
            <a:off x="12000" y="6453932"/>
            <a:ext cx="2743200" cy="365125"/>
          </a:xfrm>
          <a:prstGeom prst="rect">
            <a:avLst/>
          </a:prstGeom>
        </p:spPr>
        <p:txBody>
          <a:bodyPr vert="horz" lIns="91440" tIns="45720" rIns="91440" bIns="45720" rtlCol="0" anchor="ctr"/>
          <a:lstStyle>
            <a:lvl1pPr algn="l">
              <a:defRPr sz="1600" b="1">
                <a:solidFill>
                  <a:schemeClr val="bg1"/>
                </a:solidFill>
                <a:latin typeface="Segoe UI" panose="020B0502040204020203" pitchFamily="34" charset="0"/>
                <a:cs typeface="Segoe UI" panose="020B0502040204020203" pitchFamily="34" charset="0"/>
              </a:defRPr>
            </a:lvl1pPr>
          </a:lstStyle>
          <a:p>
            <a:r>
              <a:rPr lang="en-US" dirty="0"/>
              <a:t>Intro</a:t>
            </a:r>
            <a:endParaRPr lang="he-IL" dirty="0"/>
          </a:p>
        </p:txBody>
      </p:sp>
      <p:pic>
        <p:nvPicPr>
          <p:cNvPr id="10" name="Picture 9">
            <a:extLst>
              <a:ext uri="{FF2B5EF4-FFF2-40B4-BE49-F238E27FC236}">
                <a16:creationId xmlns:a16="http://schemas.microsoft.com/office/drawing/2014/main" id="{0581A198-EB01-5336-8DF9-2C8ECB65C981}"/>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400" y="7760"/>
            <a:ext cx="768922" cy="768922"/>
          </a:xfrm>
          <a:prstGeom prst="rect">
            <a:avLst/>
          </a:prstGeom>
        </p:spPr>
      </p:pic>
    </p:spTree>
    <p:extLst>
      <p:ext uri="{BB962C8B-B14F-4D97-AF65-F5344CB8AC3E}">
        <p14:creationId xmlns:p14="http://schemas.microsoft.com/office/powerpoint/2010/main" val="12529930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B11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9E619D-90B3-8221-6EAB-2DA91381ABE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1"/>
            <a:ext cx="7210753" cy="6858000"/>
          </a:xfrm>
          <a:prstGeom prst="rect">
            <a:avLst/>
          </a:prstGeom>
        </p:spPr>
      </p:pic>
      <p:pic>
        <p:nvPicPr>
          <p:cNvPr id="8" name="Picture 7">
            <a:extLst>
              <a:ext uri="{FF2B5EF4-FFF2-40B4-BE49-F238E27FC236}">
                <a16:creationId xmlns:a16="http://schemas.microsoft.com/office/drawing/2014/main" id="{4E996E0B-B7E1-C339-572F-B696491C0CB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5279476" y="0"/>
            <a:ext cx="7007773" cy="6858000"/>
          </a:xfrm>
          <a:prstGeom prst="rect">
            <a:avLst/>
          </a:prstGeom>
        </p:spPr>
      </p:pic>
      <p:pic>
        <p:nvPicPr>
          <p:cNvPr id="7" name="Picture 6">
            <a:extLst>
              <a:ext uri="{FF2B5EF4-FFF2-40B4-BE49-F238E27FC236}">
                <a16:creationId xmlns:a16="http://schemas.microsoft.com/office/drawing/2014/main" id="{1DA74838-CEF6-1FE8-3917-687E0A680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723" y="1"/>
            <a:ext cx="7007773" cy="6858000"/>
          </a:xfrm>
          <a:prstGeom prst="ellipse">
            <a:avLst/>
          </a:prstGeom>
          <a:ln>
            <a:noFill/>
          </a:ln>
          <a:effectLst>
            <a:softEdge rad="112500"/>
          </a:effectLst>
        </p:spPr>
      </p:pic>
      <p:sp>
        <p:nvSpPr>
          <p:cNvPr id="2" name="Title 1">
            <a:extLst>
              <a:ext uri="{FF2B5EF4-FFF2-40B4-BE49-F238E27FC236}">
                <a16:creationId xmlns:a16="http://schemas.microsoft.com/office/drawing/2014/main" id="{C3866344-D279-6CFA-333C-3EC67A1D0B66}"/>
              </a:ext>
            </a:extLst>
          </p:cNvPr>
          <p:cNvSpPr>
            <a:spLocks noGrp="1"/>
          </p:cNvSpPr>
          <p:nvPr>
            <p:ph type="ctrTitle"/>
          </p:nvPr>
        </p:nvSpPr>
        <p:spPr>
          <a:xfrm>
            <a:off x="398880" y="-1105171"/>
            <a:ext cx="11491457" cy="3076319"/>
          </a:xfrm>
        </p:spPr>
        <p:txBody>
          <a:bodyPr>
            <a:normAutofit/>
          </a:bodyPr>
          <a:lstStyle/>
          <a:p>
            <a:pPr algn="ctr"/>
            <a:r>
              <a:rPr lang="en-US"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Kernel Games: The Ballad of Offense and Defense</a:t>
            </a:r>
            <a:endParaRPr lang="he-IL"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69846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68111" y="-240105"/>
            <a:ext cx="4686837" cy="1325563"/>
          </a:xfrm>
        </p:spPr>
        <p:txBody>
          <a:bodyPr/>
          <a:lstStyle/>
          <a:p>
            <a:r>
              <a:rPr lang="en-US" dirty="0"/>
              <a:t>Hiding a module</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5</a:t>
            </a:r>
          </a:p>
        </p:txBody>
      </p:sp>
      <p:pic>
        <p:nvPicPr>
          <p:cNvPr id="3" name="Picture 2">
            <a:extLst>
              <a:ext uri="{FF2B5EF4-FFF2-40B4-BE49-F238E27FC236}">
                <a16:creationId xmlns:a16="http://schemas.microsoft.com/office/drawing/2014/main" id="{96F47DA3-9AA7-ECBA-9D24-F6EB37854CAE}"/>
              </a:ext>
            </a:extLst>
          </p:cNvPr>
          <p:cNvPicPr>
            <a:picLocks noChangeAspect="1"/>
          </p:cNvPicPr>
          <p:nvPr/>
        </p:nvPicPr>
        <p:blipFill rotWithShape="1">
          <a:blip r:embed="rId3">
            <a:extLst>
              <a:ext uri="{28A0092B-C50C-407E-A947-70E740481C1C}">
                <a14:useLocalDpi xmlns:a14="http://schemas.microsoft.com/office/drawing/2010/main" val="0"/>
              </a:ext>
            </a:extLst>
          </a:blip>
          <a:srcRect l="5834" t="5195" r="6102" b="5892"/>
          <a:stretch/>
        </p:blipFill>
        <p:spPr>
          <a:xfrm>
            <a:off x="5838423" y="214648"/>
            <a:ext cx="5632360" cy="6097618"/>
          </a:xfrm>
          <a:prstGeom prst="rect">
            <a:avLst/>
          </a:prstGeom>
        </p:spPr>
      </p:pic>
      <p:pic>
        <p:nvPicPr>
          <p:cNvPr id="7" name="Picture 6">
            <a:extLst>
              <a:ext uri="{FF2B5EF4-FFF2-40B4-BE49-F238E27FC236}">
                <a16:creationId xmlns:a16="http://schemas.microsoft.com/office/drawing/2014/main" id="{F09D4680-BEC7-5FE3-15C3-8A01A1784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7050" y="1041215"/>
            <a:ext cx="1926709" cy="5145273"/>
          </a:xfrm>
          <a:prstGeom prst="rect">
            <a:avLst/>
          </a:prstGeom>
        </p:spPr>
      </p:pic>
      <p:pic>
        <p:nvPicPr>
          <p:cNvPr id="6" name="Picture 5">
            <a:extLst>
              <a:ext uri="{FF2B5EF4-FFF2-40B4-BE49-F238E27FC236}">
                <a16:creationId xmlns:a16="http://schemas.microsoft.com/office/drawing/2014/main" id="{D65B9333-5DA6-2574-CBCE-CB7676AB1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1662" y="1041215"/>
            <a:ext cx="1877483" cy="1111959"/>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359138E1-787A-F335-3C9C-5B44113B2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1430" y="1196256"/>
            <a:ext cx="3829837" cy="956918"/>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8464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68111" y="-240105"/>
            <a:ext cx="4686837" cy="1325563"/>
          </a:xfrm>
        </p:spPr>
        <p:txBody>
          <a:bodyPr/>
          <a:lstStyle/>
          <a:p>
            <a:r>
              <a:rPr lang="en-US" dirty="0"/>
              <a:t>Hiding a module</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5</a:t>
            </a:r>
          </a:p>
        </p:txBody>
      </p:sp>
      <p:pic>
        <p:nvPicPr>
          <p:cNvPr id="3" name="Picture 2">
            <a:extLst>
              <a:ext uri="{FF2B5EF4-FFF2-40B4-BE49-F238E27FC236}">
                <a16:creationId xmlns:a16="http://schemas.microsoft.com/office/drawing/2014/main" id="{96F47DA3-9AA7-ECBA-9D24-F6EB37854CAE}"/>
              </a:ext>
            </a:extLst>
          </p:cNvPr>
          <p:cNvPicPr>
            <a:picLocks noChangeAspect="1"/>
          </p:cNvPicPr>
          <p:nvPr/>
        </p:nvPicPr>
        <p:blipFill rotWithShape="1">
          <a:blip r:embed="rId3">
            <a:extLst>
              <a:ext uri="{28A0092B-C50C-407E-A947-70E740481C1C}">
                <a14:useLocalDpi xmlns:a14="http://schemas.microsoft.com/office/drawing/2010/main" val="0"/>
              </a:ext>
            </a:extLst>
          </a:blip>
          <a:srcRect l="5834" t="5195" r="6102" b="5892"/>
          <a:stretch/>
        </p:blipFill>
        <p:spPr>
          <a:xfrm>
            <a:off x="5838423" y="214648"/>
            <a:ext cx="5632360" cy="6097618"/>
          </a:xfrm>
          <a:prstGeom prst="rect">
            <a:avLst/>
          </a:prstGeom>
        </p:spPr>
      </p:pic>
      <p:pic>
        <p:nvPicPr>
          <p:cNvPr id="7" name="Picture 6">
            <a:extLst>
              <a:ext uri="{FF2B5EF4-FFF2-40B4-BE49-F238E27FC236}">
                <a16:creationId xmlns:a16="http://schemas.microsoft.com/office/drawing/2014/main" id="{F09D4680-BEC7-5FE3-15C3-8A01A1784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7050" y="1041215"/>
            <a:ext cx="1926709" cy="5145273"/>
          </a:xfrm>
          <a:prstGeom prst="rect">
            <a:avLst/>
          </a:prstGeom>
        </p:spPr>
      </p:pic>
      <p:pic>
        <p:nvPicPr>
          <p:cNvPr id="6" name="Picture 5">
            <a:extLst>
              <a:ext uri="{FF2B5EF4-FFF2-40B4-BE49-F238E27FC236}">
                <a16:creationId xmlns:a16="http://schemas.microsoft.com/office/drawing/2014/main" id="{D65B9333-5DA6-2574-CBCE-CB7676AB1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1662" y="2336799"/>
            <a:ext cx="1877483" cy="1121833"/>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359138E1-787A-F335-3C9C-5B44113B2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964" y="2013289"/>
            <a:ext cx="5724819" cy="1335278"/>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955198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68111" y="-240105"/>
            <a:ext cx="4686837" cy="1325563"/>
          </a:xfrm>
        </p:spPr>
        <p:txBody>
          <a:bodyPr/>
          <a:lstStyle/>
          <a:p>
            <a:r>
              <a:rPr lang="en-US" dirty="0"/>
              <a:t>Hiding a module</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5</a:t>
            </a:r>
          </a:p>
        </p:txBody>
      </p:sp>
      <p:pic>
        <p:nvPicPr>
          <p:cNvPr id="3" name="Picture 2">
            <a:extLst>
              <a:ext uri="{FF2B5EF4-FFF2-40B4-BE49-F238E27FC236}">
                <a16:creationId xmlns:a16="http://schemas.microsoft.com/office/drawing/2014/main" id="{96F47DA3-9AA7-ECBA-9D24-F6EB37854CAE}"/>
              </a:ext>
            </a:extLst>
          </p:cNvPr>
          <p:cNvPicPr>
            <a:picLocks noChangeAspect="1"/>
          </p:cNvPicPr>
          <p:nvPr/>
        </p:nvPicPr>
        <p:blipFill rotWithShape="1">
          <a:blip r:embed="rId3">
            <a:extLst>
              <a:ext uri="{28A0092B-C50C-407E-A947-70E740481C1C}">
                <a14:useLocalDpi xmlns:a14="http://schemas.microsoft.com/office/drawing/2010/main" val="0"/>
              </a:ext>
            </a:extLst>
          </a:blip>
          <a:srcRect l="5834" t="5195" r="6102" b="5892"/>
          <a:stretch/>
        </p:blipFill>
        <p:spPr>
          <a:xfrm>
            <a:off x="5838423" y="214648"/>
            <a:ext cx="5632360" cy="6097618"/>
          </a:xfrm>
          <a:prstGeom prst="rect">
            <a:avLst/>
          </a:prstGeom>
        </p:spPr>
      </p:pic>
      <p:pic>
        <p:nvPicPr>
          <p:cNvPr id="7" name="Picture 6">
            <a:extLst>
              <a:ext uri="{FF2B5EF4-FFF2-40B4-BE49-F238E27FC236}">
                <a16:creationId xmlns:a16="http://schemas.microsoft.com/office/drawing/2014/main" id="{F09D4680-BEC7-5FE3-15C3-8A01A1784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7050" y="1041215"/>
            <a:ext cx="1926709" cy="5145273"/>
          </a:xfrm>
          <a:prstGeom prst="rect">
            <a:avLst/>
          </a:prstGeom>
        </p:spPr>
      </p:pic>
      <p:pic>
        <p:nvPicPr>
          <p:cNvPr id="6" name="Picture 5">
            <a:extLst>
              <a:ext uri="{FF2B5EF4-FFF2-40B4-BE49-F238E27FC236}">
                <a16:creationId xmlns:a16="http://schemas.microsoft.com/office/drawing/2014/main" id="{D65B9333-5DA6-2574-CBCE-CB7676AB1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276" y="3721099"/>
            <a:ext cx="1877483" cy="1121833"/>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359138E1-787A-F335-3C9C-5B44113B2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964" y="3200400"/>
            <a:ext cx="5789544" cy="2422281"/>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988530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68111" y="-240105"/>
            <a:ext cx="4686837" cy="1325563"/>
          </a:xfrm>
        </p:spPr>
        <p:txBody>
          <a:bodyPr/>
          <a:lstStyle/>
          <a:p>
            <a:r>
              <a:rPr lang="en-US" dirty="0"/>
              <a:t>Hiding a module</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5</a:t>
            </a:r>
          </a:p>
        </p:txBody>
      </p:sp>
      <p:pic>
        <p:nvPicPr>
          <p:cNvPr id="3" name="Picture 2">
            <a:extLst>
              <a:ext uri="{FF2B5EF4-FFF2-40B4-BE49-F238E27FC236}">
                <a16:creationId xmlns:a16="http://schemas.microsoft.com/office/drawing/2014/main" id="{96F47DA3-9AA7-ECBA-9D24-F6EB37854CAE}"/>
              </a:ext>
            </a:extLst>
          </p:cNvPr>
          <p:cNvPicPr>
            <a:picLocks noChangeAspect="1"/>
          </p:cNvPicPr>
          <p:nvPr/>
        </p:nvPicPr>
        <p:blipFill rotWithShape="1">
          <a:blip r:embed="rId3">
            <a:extLst>
              <a:ext uri="{28A0092B-C50C-407E-A947-70E740481C1C}">
                <a14:useLocalDpi xmlns:a14="http://schemas.microsoft.com/office/drawing/2010/main" val="0"/>
              </a:ext>
            </a:extLst>
          </a:blip>
          <a:srcRect l="5834" t="5195" r="6102" b="5892"/>
          <a:stretch/>
        </p:blipFill>
        <p:spPr>
          <a:xfrm>
            <a:off x="5838423" y="214648"/>
            <a:ext cx="5632360" cy="6097618"/>
          </a:xfrm>
          <a:prstGeom prst="rect">
            <a:avLst/>
          </a:prstGeom>
        </p:spPr>
      </p:pic>
      <p:pic>
        <p:nvPicPr>
          <p:cNvPr id="7" name="Picture 6">
            <a:extLst>
              <a:ext uri="{FF2B5EF4-FFF2-40B4-BE49-F238E27FC236}">
                <a16:creationId xmlns:a16="http://schemas.microsoft.com/office/drawing/2014/main" id="{F09D4680-BEC7-5FE3-15C3-8A01A1784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7050" y="1041215"/>
            <a:ext cx="1926709" cy="5145273"/>
          </a:xfrm>
          <a:prstGeom prst="rect">
            <a:avLst/>
          </a:prstGeom>
        </p:spPr>
      </p:pic>
      <p:pic>
        <p:nvPicPr>
          <p:cNvPr id="6" name="Picture 5">
            <a:extLst>
              <a:ext uri="{FF2B5EF4-FFF2-40B4-BE49-F238E27FC236}">
                <a16:creationId xmlns:a16="http://schemas.microsoft.com/office/drawing/2014/main" id="{D65B9333-5DA6-2574-CBCE-CB7676AB1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7050" y="5084233"/>
            <a:ext cx="1885949" cy="1102255"/>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359138E1-787A-F335-3C9C-5B44113B2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964" y="5477607"/>
            <a:ext cx="5724819" cy="776527"/>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186313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516E-BFA8-CB7C-5F87-588694F2F2DE}"/>
              </a:ext>
            </a:extLst>
          </p:cNvPr>
          <p:cNvSpPr>
            <a:spLocks noGrp="1"/>
          </p:cNvSpPr>
          <p:nvPr>
            <p:ph type="title"/>
          </p:nvPr>
        </p:nvSpPr>
        <p:spPr>
          <a:xfrm>
            <a:off x="838200" y="-231775"/>
            <a:ext cx="10515600" cy="1325563"/>
          </a:xfrm>
        </p:spPr>
        <p:txBody>
          <a:bodyPr>
            <a:normAutofit/>
          </a:bodyPr>
          <a:lstStyle/>
          <a:p>
            <a:r>
              <a:rPr lang="en-US" sz="3300" dirty="0"/>
              <a:t>Advantages of dumping credentials from the kernel</a:t>
            </a:r>
            <a:endParaRPr lang="he-IL" sz="3300" dirty="0"/>
          </a:p>
        </p:txBody>
      </p:sp>
      <p:sp>
        <p:nvSpPr>
          <p:cNvPr id="4" name="Footer Placeholder 3">
            <a:extLst>
              <a:ext uri="{FF2B5EF4-FFF2-40B4-BE49-F238E27FC236}">
                <a16:creationId xmlns:a16="http://schemas.microsoft.com/office/drawing/2014/main" id="{9D451331-D3D6-9DE5-E038-0DC245207254}"/>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DD86A7A8-2FD1-AC0F-8C74-11D6E6F8FDD1}"/>
              </a:ext>
            </a:extLst>
          </p:cNvPr>
          <p:cNvSpPr>
            <a:spLocks noGrp="1"/>
          </p:cNvSpPr>
          <p:nvPr>
            <p:ph type="sldNum" sz="quarter" idx="12"/>
          </p:nvPr>
        </p:nvSpPr>
        <p:spPr/>
        <p:txBody>
          <a:bodyPr/>
          <a:lstStyle/>
          <a:p>
            <a:r>
              <a:rPr lang="he-IL" dirty="0"/>
              <a:t>6</a:t>
            </a:r>
          </a:p>
        </p:txBody>
      </p:sp>
      <p:pic>
        <p:nvPicPr>
          <p:cNvPr id="7" name="Picture 6">
            <a:extLst>
              <a:ext uri="{FF2B5EF4-FFF2-40B4-BE49-F238E27FC236}">
                <a16:creationId xmlns:a16="http://schemas.microsoft.com/office/drawing/2014/main" id="{29099F4A-DED5-BE9E-7E01-5FBFBC6E7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29" y="1942758"/>
            <a:ext cx="1269841" cy="1269841"/>
          </a:xfrm>
          <a:prstGeom prst="rect">
            <a:avLst/>
          </a:prstGeom>
        </p:spPr>
      </p:pic>
      <p:pic>
        <p:nvPicPr>
          <p:cNvPr id="9" name="Picture 8">
            <a:extLst>
              <a:ext uri="{FF2B5EF4-FFF2-40B4-BE49-F238E27FC236}">
                <a16:creationId xmlns:a16="http://schemas.microsoft.com/office/drawing/2014/main" id="{3AC992DA-548C-41E6-FAAB-BABE265BD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79" y="1942758"/>
            <a:ext cx="1269841" cy="1269841"/>
          </a:xfrm>
          <a:prstGeom prst="rect">
            <a:avLst/>
          </a:prstGeom>
        </p:spPr>
      </p:pic>
      <p:pic>
        <p:nvPicPr>
          <p:cNvPr id="11" name="Picture 10">
            <a:extLst>
              <a:ext uri="{FF2B5EF4-FFF2-40B4-BE49-F238E27FC236}">
                <a16:creationId xmlns:a16="http://schemas.microsoft.com/office/drawing/2014/main" id="{FC3DEB2E-EA62-8538-C671-CA92F220B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729" y="1942758"/>
            <a:ext cx="1269841" cy="1269841"/>
          </a:xfrm>
          <a:prstGeom prst="rect">
            <a:avLst/>
          </a:prstGeom>
        </p:spPr>
      </p:pic>
      <p:sp>
        <p:nvSpPr>
          <p:cNvPr id="12" name="TextBox 11">
            <a:extLst>
              <a:ext uri="{FF2B5EF4-FFF2-40B4-BE49-F238E27FC236}">
                <a16:creationId xmlns:a16="http://schemas.microsoft.com/office/drawing/2014/main" id="{88C5E323-A2E6-01BC-F27F-774B77FD30E0}"/>
              </a:ext>
            </a:extLst>
          </p:cNvPr>
          <p:cNvSpPr txBox="1"/>
          <p:nvPr/>
        </p:nvSpPr>
        <p:spPr>
          <a:xfrm>
            <a:off x="258537" y="3565544"/>
            <a:ext cx="3813624" cy="867930"/>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Remain undetected by EDRs and AVs</a:t>
            </a:r>
          </a:p>
        </p:txBody>
      </p:sp>
      <p:sp>
        <p:nvSpPr>
          <p:cNvPr id="13" name="TextBox 12">
            <a:extLst>
              <a:ext uri="{FF2B5EF4-FFF2-40B4-BE49-F238E27FC236}">
                <a16:creationId xmlns:a16="http://schemas.microsoft.com/office/drawing/2014/main" id="{389B888C-3227-CE6F-5AA7-89580FAAD436}"/>
              </a:ext>
            </a:extLst>
          </p:cNvPr>
          <p:cNvSpPr txBox="1"/>
          <p:nvPr/>
        </p:nvSpPr>
        <p:spPr>
          <a:xfrm>
            <a:off x="4189188" y="3565544"/>
            <a:ext cx="3813624"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No need to acquire special permissions or beat PPL</a:t>
            </a:r>
          </a:p>
        </p:txBody>
      </p:sp>
      <p:sp>
        <p:nvSpPr>
          <p:cNvPr id="14" name="TextBox 13">
            <a:extLst>
              <a:ext uri="{FF2B5EF4-FFF2-40B4-BE49-F238E27FC236}">
                <a16:creationId xmlns:a16="http://schemas.microsoft.com/office/drawing/2014/main" id="{205E6818-0A08-127F-C147-FF427DB25B03}"/>
              </a:ext>
            </a:extLst>
          </p:cNvPr>
          <p:cNvSpPr txBox="1"/>
          <p:nvPr/>
        </p:nvSpPr>
        <p:spPr>
          <a:xfrm>
            <a:off x="8119839" y="3565544"/>
            <a:ext cx="3813624"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Done in almost identical way like from user mode</a:t>
            </a:r>
            <a:endParaRPr lang="he-IL" sz="2800" dirty="0">
              <a:solidFill>
                <a:srgbClr val="2B11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162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85769" y="-2453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7</a:t>
            </a:r>
          </a:p>
        </p:txBody>
      </p:sp>
      <p:pic>
        <p:nvPicPr>
          <p:cNvPr id="7" name="Picture 6">
            <a:extLst>
              <a:ext uri="{FF2B5EF4-FFF2-40B4-BE49-F238E27FC236}">
                <a16:creationId xmlns:a16="http://schemas.microsoft.com/office/drawing/2014/main" id="{7A762EB9-C7B7-E1E5-9F44-E8EAEEF6C2D3}"/>
              </a:ext>
            </a:extLst>
          </p:cNvPr>
          <p:cNvPicPr>
            <a:picLocks noChangeAspect="1"/>
          </p:cNvPicPr>
          <p:nvPr/>
        </p:nvPicPr>
        <p:blipFill rotWithShape="1">
          <a:blip r:embed="rId3">
            <a:extLst>
              <a:ext uri="{28A0092B-C50C-407E-A947-70E740481C1C}">
                <a14:useLocalDpi xmlns:a14="http://schemas.microsoft.com/office/drawing/2010/main" val="0"/>
              </a:ext>
            </a:extLst>
          </a:blip>
          <a:srcRect l="5912" t="4400" r="5571" b="5313"/>
          <a:stretch/>
        </p:blipFill>
        <p:spPr>
          <a:xfrm>
            <a:off x="6511547" y="54618"/>
            <a:ext cx="5124354" cy="6267274"/>
          </a:xfrm>
          <a:prstGeom prst="rect">
            <a:avLst/>
          </a:prstGeom>
        </p:spPr>
      </p:pic>
      <p:pic>
        <p:nvPicPr>
          <p:cNvPr id="8" name="Picture 7">
            <a:extLst>
              <a:ext uri="{FF2B5EF4-FFF2-40B4-BE49-F238E27FC236}">
                <a16:creationId xmlns:a16="http://schemas.microsoft.com/office/drawing/2014/main" id="{B8B004B7-00DF-C2DC-CD1A-C5FE5546D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39" y="1576015"/>
            <a:ext cx="6098087" cy="3224480"/>
          </a:xfrm>
          <a:prstGeom prst="rect">
            <a:avLst/>
          </a:prstGeom>
        </p:spPr>
      </p:pic>
      <p:pic>
        <p:nvPicPr>
          <p:cNvPr id="3" name="Picture 2">
            <a:extLst>
              <a:ext uri="{FF2B5EF4-FFF2-40B4-BE49-F238E27FC236}">
                <a16:creationId xmlns:a16="http://schemas.microsoft.com/office/drawing/2014/main" id="{324B9D22-2D17-17F3-7362-971840AECB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153" y="1606731"/>
            <a:ext cx="2252436" cy="1332412"/>
          </a:xfrm>
          <a:prstGeom prst="rect">
            <a:avLst/>
          </a:prstGeom>
          <a:noFill/>
          <a:ln>
            <a:noFill/>
          </a:ln>
          <a:effectLst>
            <a:glow rad="76200">
              <a:srgbClr val="B18C08">
                <a:alpha val="30000"/>
              </a:srgbClr>
            </a:glow>
          </a:effectLst>
        </p:spPr>
      </p:pic>
      <p:pic>
        <p:nvPicPr>
          <p:cNvPr id="6" name="Picture 5">
            <a:extLst>
              <a:ext uri="{FF2B5EF4-FFF2-40B4-BE49-F238E27FC236}">
                <a16:creationId xmlns:a16="http://schemas.microsoft.com/office/drawing/2014/main" id="{C1A90368-3EC0-FE51-0991-FC645A22A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536" y="1639765"/>
            <a:ext cx="4233636" cy="1364456"/>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16283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85769" y="-2453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7</a:t>
            </a:r>
          </a:p>
        </p:txBody>
      </p:sp>
      <p:pic>
        <p:nvPicPr>
          <p:cNvPr id="7" name="Picture 6">
            <a:extLst>
              <a:ext uri="{FF2B5EF4-FFF2-40B4-BE49-F238E27FC236}">
                <a16:creationId xmlns:a16="http://schemas.microsoft.com/office/drawing/2014/main" id="{7A762EB9-C7B7-E1E5-9F44-E8EAEEF6C2D3}"/>
              </a:ext>
            </a:extLst>
          </p:cNvPr>
          <p:cNvPicPr>
            <a:picLocks noChangeAspect="1"/>
          </p:cNvPicPr>
          <p:nvPr/>
        </p:nvPicPr>
        <p:blipFill rotWithShape="1">
          <a:blip r:embed="rId3">
            <a:extLst>
              <a:ext uri="{28A0092B-C50C-407E-A947-70E740481C1C}">
                <a14:useLocalDpi xmlns:a14="http://schemas.microsoft.com/office/drawing/2010/main" val="0"/>
              </a:ext>
            </a:extLst>
          </a:blip>
          <a:srcRect l="5912" t="4400" r="5571" b="5313"/>
          <a:stretch/>
        </p:blipFill>
        <p:spPr>
          <a:xfrm>
            <a:off x="6511547" y="54618"/>
            <a:ext cx="5124354" cy="6267274"/>
          </a:xfrm>
          <a:prstGeom prst="rect">
            <a:avLst/>
          </a:prstGeom>
        </p:spPr>
      </p:pic>
      <p:pic>
        <p:nvPicPr>
          <p:cNvPr id="8" name="Picture 7">
            <a:extLst>
              <a:ext uri="{FF2B5EF4-FFF2-40B4-BE49-F238E27FC236}">
                <a16:creationId xmlns:a16="http://schemas.microsoft.com/office/drawing/2014/main" id="{B8B004B7-00DF-C2DC-CD1A-C5FE5546D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39" y="1576015"/>
            <a:ext cx="6098087" cy="3224480"/>
          </a:xfrm>
          <a:prstGeom prst="rect">
            <a:avLst/>
          </a:prstGeom>
        </p:spPr>
      </p:pic>
      <p:pic>
        <p:nvPicPr>
          <p:cNvPr id="3" name="Picture 2">
            <a:extLst>
              <a:ext uri="{FF2B5EF4-FFF2-40B4-BE49-F238E27FC236}">
                <a16:creationId xmlns:a16="http://schemas.microsoft.com/office/drawing/2014/main" id="{324B9D22-2D17-17F3-7362-971840AECB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353" y="1576015"/>
            <a:ext cx="2251167" cy="1332412"/>
          </a:xfrm>
          <a:prstGeom prst="rect">
            <a:avLst/>
          </a:prstGeom>
          <a:noFill/>
          <a:ln>
            <a:noFill/>
          </a:ln>
          <a:effectLst>
            <a:glow rad="76200">
              <a:srgbClr val="B18C08">
                <a:alpha val="30000"/>
              </a:srgbClr>
            </a:glow>
          </a:effectLst>
        </p:spPr>
      </p:pic>
      <p:pic>
        <p:nvPicPr>
          <p:cNvPr id="6" name="Picture 5">
            <a:extLst>
              <a:ext uri="{FF2B5EF4-FFF2-40B4-BE49-F238E27FC236}">
                <a16:creationId xmlns:a16="http://schemas.microsoft.com/office/drawing/2014/main" id="{C1A90368-3EC0-FE51-0991-FC645A22A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1547" y="2621280"/>
            <a:ext cx="3255116" cy="337566"/>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81161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85769" y="-2453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7</a:t>
            </a:r>
          </a:p>
        </p:txBody>
      </p:sp>
      <p:pic>
        <p:nvPicPr>
          <p:cNvPr id="7" name="Picture 6">
            <a:extLst>
              <a:ext uri="{FF2B5EF4-FFF2-40B4-BE49-F238E27FC236}">
                <a16:creationId xmlns:a16="http://schemas.microsoft.com/office/drawing/2014/main" id="{7A762EB9-C7B7-E1E5-9F44-E8EAEEF6C2D3}"/>
              </a:ext>
            </a:extLst>
          </p:cNvPr>
          <p:cNvPicPr>
            <a:picLocks noChangeAspect="1"/>
          </p:cNvPicPr>
          <p:nvPr/>
        </p:nvPicPr>
        <p:blipFill rotWithShape="1">
          <a:blip r:embed="rId3">
            <a:extLst>
              <a:ext uri="{28A0092B-C50C-407E-A947-70E740481C1C}">
                <a14:useLocalDpi xmlns:a14="http://schemas.microsoft.com/office/drawing/2010/main" val="0"/>
              </a:ext>
            </a:extLst>
          </a:blip>
          <a:srcRect l="5912" t="4400" r="5571" b="5313"/>
          <a:stretch/>
        </p:blipFill>
        <p:spPr>
          <a:xfrm>
            <a:off x="6511547" y="54618"/>
            <a:ext cx="5124354" cy="6267274"/>
          </a:xfrm>
          <a:prstGeom prst="rect">
            <a:avLst/>
          </a:prstGeom>
        </p:spPr>
      </p:pic>
      <p:pic>
        <p:nvPicPr>
          <p:cNvPr id="8" name="Picture 7">
            <a:extLst>
              <a:ext uri="{FF2B5EF4-FFF2-40B4-BE49-F238E27FC236}">
                <a16:creationId xmlns:a16="http://schemas.microsoft.com/office/drawing/2014/main" id="{B8B004B7-00DF-C2DC-CD1A-C5FE5546D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39" y="1576015"/>
            <a:ext cx="6098087" cy="3224480"/>
          </a:xfrm>
          <a:prstGeom prst="rect">
            <a:avLst/>
          </a:prstGeom>
        </p:spPr>
      </p:pic>
      <p:pic>
        <p:nvPicPr>
          <p:cNvPr id="3" name="Picture 2">
            <a:extLst>
              <a:ext uri="{FF2B5EF4-FFF2-40B4-BE49-F238E27FC236}">
                <a16:creationId xmlns:a16="http://schemas.microsoft.com/office/drawing/2014/main" id="{324B9D22-2D17-17F3-7362-971840AECB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39" y="3468083"/>
            <a:ext cx="2251167" cy="1332412"/>
          </a:xfrm>
          <a:prstGeom prst="rect">
            <a:avLst/>
          </a:prstGeom>
          <a:noFill/>
          <a:ln>
            <a:noFill/>
          </a:ln>
          <a:effectLst>
            <a:glow rad="76200">
              <a:srgbClr val="B18C08">
                <a:alpha val="30000"/>
              </a:srgbClr>
            </a:glow>
          </a:effectLst>
        </p:spPr>
      </p:pic>
      <p:pic>
        <p:nvPicPr>
          <p:cNvPr id="6" name="Picture 5">
            <a:extLst>
              <a:ext uri="{FF2B5EF4-FFF2-40B4-BE49-F238E27FC236}">
                <a16:creationId xmlns:a16="http://schemas.microsoft.com/office/drawing/2014/main" id="{C1A90368-3EC0-FE51-0991-FC645A22A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530" y="2870688"/>
            <a:ext cx="4387230" cy="1366031"/>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07195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85769" y="-2453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7</a:t>
            </a:r>
          </a:p>
        </p:txBody>
      </p:sp>
      <p:pic>
        <p:nvPicPr>
          <p:cNvPr id="7" name="Picture 6">
            <a:extLst>
              <a:ext uri="{FF2B5EF4-FFF2-40B4-BE49-F238E27FC236}">
                <a16:creationId xmlns:a16="http://schemas.microsoft.com/office/drawing/2014/main" id="{7A762EB9-C7B7-E1E5-9F44-E8EAEEF6C2D3}"/>
              </a:ext>
            </a:extLst>
          </p:cNvPr>
          <p:cNvPicPr>
            <a:picLocks noChangeAspect="1"/>
          </p:cNvPicPr>
          <p:nvPr/>
        </p:nvPicPr>
        <p:blipFill rotWithShape="1">
          <a:blip r:embed="rId3">
            <a:extLst>
              <a:ext uri="{28A0092B-C50C-407E-A947-70E740481C1C}">
                <a14:useLocalDpi xmlns:a14="http://schemas.microsoft.com/office/drawing/2010/main" val="0"/>
              </a:ext>
            </a:extLst>
          </a:blip>
          <a:srcRect l="5912" t="4400" r="5571" b="5313"/>
          <a:stretch/>
        </p:blipFill>
        <p:spPr>
          <a:xfrm>
            <a:off x="6511547" y="54618"/>
            <a:ext cx="5124354" cy="6267274"/>
          </a:xfrm>
          <a:prstGeom prst="rect">
            <a:avLst/>
          </a:prstGeom>
        </p:spPr>
      </p:pic>
      <p:pic>
        <p:nvPicPr>
          <p:cNvPr id="8" name="Picture 7">
            <a:extLst>
              <a:ext uri="{FF2B5EF4-FFF2-40B4-BE49-F238E27FC236}">
                <a16:creationId xmlns:a16="http://schemas.microsoft.com/office/drawing/2014/main" id="{B8B004B7-00DF-C2DC-CD1A-C5FE5546D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39" y="1576015"/>
            <a:ext cx="6098087" cy="3224480"/>
          </a:xfrm>
          <a:prstGeom prst="rect">
            <a:avLst/>
          </a:prstGeom>
        </p:spPr>
      </p:pic>
      <p:pic>
        <p:nvPicPr>
          <p:cNvPr id="3" name="Picture 2">
            <a:extLst>
              <a:ext uri="{FF2B5EF4-FFF2-40B4-BE49-F238E27FC236}">
                <a16:creationId xmlns:a16="http://schemas.microsoft.com/office/drawing/2014/main" id="{324B9D22-2D17-17F3-7362-971840AECB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8527" y="3468083"/>
            <a:ext cx="2272400" cy="1332412"/>
          </a:xfrm>
          <a:prstGeom prst="rect">
            <a:avLst/>
          </a:prstGeom>
          <a:noFill/>
          <a:ln>
            <a:noFill/>
          </a:ln>
          <a:effectLst>
            <a:glow rad="76200">
              <a:srgbClr val="B18C08">
                <a:alpha val="30000"/>
              </a:srgbClr>
            </a:glow>
          </a:effectLst>
        </p:spPr>
      </p:pic>
      <p:pic>
        <p:nvPicPr>
          <p:cNvPr id="6" name="Picture 5">
            <a:extLst>
              <a:ext uri="{FF2B5EF4-FFF2-40B4-BE49-F238E27FC236}">
                <a16:creationId xmlns:a16="http://schemas.microsoft.com/office/drawing/2014/main" id="{C1A90368-3EC0-FE51-0991-FC645A22A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6914" y="4084027"/>
            <a:ext cx="4851132" cy="2296047"/>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714737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36569" y="-2707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8</a:t>
            </a:r>
          </a:p>
        </p:txBody>
      </p:sp>
      <p:pic>
        <p:nvPicPr>
          <p:cNvPr id="9" name="Picture 8">
            <a:extLst>
              <a:ext uri="{FF2B5EF4-FFF2-40B4-BE49-F238E27FC236}">
                <a16:creationId xmlns:a16="http://schemas.microsoft.com/office/drawing/2014/main" id="{DDAEA44D-34A7-3CED-B8E5-2A5E44F6B160}"/>
              </a:ext>
            </a:extLst>
          </p:cNvPr>
          <p:cNvPicPr>
            <a:picLocks noChangeAspect="1"/>
          </p:cNvPicPr>
          <p:nvPr/>
        </p:nvPicPr>
        <p:blipFill rotWithShape="1">
          <a:blip r:embed="rId3">
            <a:extLst>
              <a:ext uri="{28A0092B-C50C-407E-A947-70E740481C1C}">
                <a14:useLocalDpi xmlns:a14="http://schemas.microsoft.com/office/drawing/2010/main" val="0"/>
              </a:ext>
            </a:extLst>
          </a:blip>
          <a:srcRect l="6307" t="4535" r="6307" b="5178"/>
          <a:stretch/>
        </p:blipFill>
        <p:spPr>
          <a:xfrm>
            <a:off x="6562347" y="120229"/>
            <a:ext cx="5124354" cy="6267273"/>
          </a:xfrm>
          <a:prstGeom prst="rect">
            <a:avLst/>
          </a:prstGeom>
        </p:spPr>
      </p:pic>
      <p:pic>
        <p:nvPicPr>
          <p:cNvPr id="6" name="Picture 5">
            <a:extLst>
              <a:ext uri="{FF2B5EF4-FFF2-40B4-BE49-F238E27FC236}">
                <a16:creationId xmlns:a16="http://schemas.microsoft.com/office/drawing/2014/main" id="{CAED4AB1-7A9B-4D10-C2FE-25302233E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417" y="1610471"/>
            <a:ext cx="6169335" cy="3262154"/>
          </a:xfrm>
          <a:prstGeom prst="rect">
            <a:avLst/>
          </a:prstGeom>
        </p:spPr>
      </p:pic>
      <p:pic>
        <p:nvPicPr>
          <p:cNvPr id="3" name="Picture 2">
            <a:extLst>
              <a:ext uri="{FF2B5EF4-FFF2-40B4-BE49-F238E27FC236}">
                <a16:creationId xmlns:a16="http://schemas.microsoft.com/office/drawing/2014/main" id="{CEE77E19-2B05-A014-26AF-199B9FE97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857" y="1652346"/>
            <a:ext cx="2306399" cy="1332412"/>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31074E16-D621-F036-1191-B5D4BF62E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9177" y="193431"/>
            <a:ext cx="5072743" cy="3189849"/>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228646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E921-3407-FC35-9650-D859B91B8A4F}"/>
              </a:ext>
            </a:extLst>
          </p:cNvPr>
          <p:cNvSpPr>
            <a:spLocks noGrp="1"/>
          </p:cNvSpPr>
          <p:nvPr>
            <p:ph type="title"/>
          </p:nvPr>
        </p:nvSpPr>
        <p:spPr>
          <a:xfrm>
            <a:off x="978807" y="-225243"/>
            <a:ext cx="3652969" cy="1325563"/>
          </a:xfrm>
        </p:spPr>
        <p:txBody>
          <a:bodyPr/>
          <a:lstStyle/>
          <a:p>
            <a:r>
              <a:rPr lang="en-US" dirty="0"/>
              <a:t>About</a:t>
            </a:r>
            <a:endParaRPr lang="he-IL" dirty="0"/>
          </a:p>
        </p:txBody>
      </p:sp>
      <p:sp>
        <p:nvSpPr>
          <p:cNvPr id="3" name="Content Placeholder 2">
            <a:extLst>
              <a:ext uri="{FF2B5EF4-FFF2-40B4-BE49-F238E27FC236}">
                <a16:creationId xmlns:a16="http://schemas.microsoft.com/office/drawing/2014/main" id="{45066966-374C-580F-4F2E-74BFEBDDEB27}"/>
              </a:ext>
            </a:extLst>
          </p:cNvPr>
          <p:cNvSpPr>
            <a:spLocks noGrp="1"/>
          </p:cNvSpPr>
          <p:nvPr>
            <p:ph idx="1"/>
          </p:nvPr>
        </p:nvSpPr>
        <p:spPr>
          <a:xfrm>
            <a:off x="838200" y="1414713"/>
            <a:ext cx="6438689" cy="4351338"/>
          </a:xfrm>
        </p:spPr>
        <p:txBody>
          <a:bodyPr>
            <a:normAutofit/>
          </a:bodyPr>
          <a:lstStyle/>
          <a:p>
            <a:r>
              <a:rPr lang="en-US" sz="2000" dirty="0"/>
              <a:t>Researcher &amp; Developer</a:t>
            </a:r>
            <a:br>
              <a:rPr lang="en-US" sz="2000" dirty="0"/>
            </a:br>
            <a:endParaRPr lang="en-US" sz="2000" dirty="0"/>
          </a:p>
          <a:p>
            <a:r>
              <a:rPr lang="en-US" sz="2000"/>
              <a:t>Creating open source </a:t>
            </a:r>
            <a:r>
              <a:rPr lang="en-US" sz="2000" dirty="0"/>
              <a:t>offensive tools</a:t>
            </a:r>
            <a:br>
              <a:rPr lang="en-US" sz="2000" dirty="0"/>
            </a:br>
            <a:endParaRPr lang="en-US" sz="2000" dirty="0"/>
          </a:p>
          <a:p>
            <a:pPr lvl="1"/>
            <a:r>
              <a:rPr lang="en-US" sz="2000" dirty="0" err="1"/>
              <a:t>Nidhogg</a:t>
            </a:r>
            <a:br>
              <a:rPr lang="en-US" sz="2000" dirty="0"/>
            </a:br>
            <a:endParaRPr lang="en-US" sz="2000" dirty="0"/>
          </a:p>
          <a:p>
            <a:pPr lvl="1"/>
            <a:r>
              <a:rPr lang="en-US" sz="2000" dirty="0"/>
              <a:t>Sandman</a:t>
            </a:r>
            <a:br>
              <a:rPr lang="en-US" sz="2000" dirty="0"/>
            </a:br>
            <a:endParaRPr lang="en-US" sz="2000" dirty="0"/>
          </a:p>
          <a:p>
            <a:pPr lvl="1"/>
            <a:r>
              <a:rPr lang="en-US" sz="2000" dirty="0"/>
              <a:t>Cronos</a:t>
            </a:r>
            <a:br>
              <a:rPr lang="en-US" sz="2000" dirty="0"/>
            </a:br>
            <a:endParaRPr lang="en-US" sz="2000" dirty="0"/>
          </a:p>
          <a:p>
            <a:r>
              <a:rPr lang="en-US" sz="2000" dirty="0"/>
              <a:t>Posting my research @ https://idov31.github.io</a:t>
            </a:r>
            <a:endParaRPr lang="he-IL" sz="2000" dirty="0"/>
          </a:p>
        </p:txBody>
      </p:sp>
      <p:sp>
        <p:nvSpPr>
          <p:cNvPr id="4" name="Footer Placeholder 3">
            <a:extLst>
              <a:ext uri="{FF2B5EF4-FFF2-40B4-BE49-F238E27FC236}">
                <a16:creationId xmlns:a16="http://schemas.microsoft.com/office/drawing/2014/main" id="{8EBF6DC4-1FD5-F4D0-86F3-CFA79A2AE0EC}"/>
              </a:ext>
            </a:extLst>
          </p:cNvPr>
          <p:cNvSpPr>
            <a:spLocks noGrp="1"/>
          </p:cNvSpPr>
          <p:nvPr>
            <p:ph type="ftr" sz="quarter" idx="11"/>
          </p:nvPr>
        </p:nvSpPr>
        <p:spPr/>
        <p:txBody>
          <a:bodyPr/>
          <a:lstStyle/>
          <a:p>
            <a:r>
              <a:rPr lang="en-US" b="1" dirty="0">
                <a:latin typeface="Segoe UI" panose="020B0502040204020203" pitchFamily="34" charset="0"/>
                <a:cs typeface="Segoe UI" panose="020B0502040204020203" pitchFamily="34" charset="0"/>
              </a:rPr>
              <a:t>Intro</a:t>
            </a:r>
            <a:endParaRPr lang="he-IL" b="1" dirty="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D068C3D6-9C13-FE47-AC0D-D004A9361498}"/>
              </a:ext>
            </a:extLst>
          </p:cNvPr>
          <p:cNvSpPr>
            <a:spLocks noGrp="1"/>
          </p:cNvSpPr>
          <p:nvPr>
            <p:ph type="sldNum" sz="quarter" idx="12"/>
          </p:nvPr>
        </p:nvSpPr>
        <p:spPr/>
        <p:txBody>
          <a:bodyPr/>
          <a:lstStyle/>
          <a:p>
            <a:pPr algn="r"/>
            <a:r>
              <a:rPr lang="he-IL" b="1" dirty="0"/>
              <a:t>1</a:t>
            </a:r>
          </a:p>
        </p:txBody>
      </p:sp>
      <p:sp>
        <p:nvSpPr>
          <p:cNvPr id="10" name="TextBox 9">
            <a:extLst>
              <a:ext uri="{FF2B5EF4-FFF2-40B4-BE49-F238E27FC236}">
                <a16:creationId xmlns:a16="http://schemas.microsoft.com/office/drawing/2014/main" id="{5EC0C972-CF89-40BB-3280-23B8D6951606}"/>
              </a:ext>
            </a:extLst>
          </p:cNvPr>
          <p:cNvSpPr txBox="1"/>
          <p:nvPr/>
        </p:nvSpPr>
        <p:spPr>
          <a:xfrm>
            <a:off x="7276889" y="1290578"/>
            <a:ext cx="4076911" cy="707886"/>
          </a:xfrm>
          <a:prstGeom prst="rect">
            <a:avLst/>
          </a:prstGeom>
          <a:noFill/>
        </p:spPr>
        <p:txBody>
          <a:bodyPr wrap="square" rtlCol="1">
            <a:spAutoFit/>
          </a:bodyPr>
          <a:lstStyle/>
          <a:p>
            <a:pPr algn="ctr"/>
            <a:r>
              <a:rPr lang="en-US" sz="2000" b="1" dirty="0">
                <a:solidFill>
                  <a:srgbClr val="2B1100"/>
                </a:solidFill>
                <a:latin typeface="Segoe UI" panose="020B0502040204020203" pitchFamily="34" charset="0"/>
                <a:cs typeface="Segoe UI" panose="020B0502040204020203" pitchFamily="34" charset="0"/>
              </a:rPr>
              <a:t>Feel free to review the projects and reach out!</a:t>
            </a:r>
            <a:endParaRPr lang="he-IL" sz="2000" b="1" dirty="0">
              <a:solidFill>
                <a:srgbClr val="2B1100"/>
              </a:solidFill>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68D0781C-0885-E4BE-613F-F13E9179A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5882" y="2003911"/>
            <a:ext cx="1792800" cy="1792800"/>
          </a:xfrm>
          <a:prstGeom prst="rect">
            <a:avLst/>
          </a:prstGeom>
        </p:spPr>
      </p:pic>
      <p:pic>
        <p:nvPicPr>
          <p:cNvPr id="14" name="Picture 13">
            <a:extLst>
              <a:ext uri="{FF2B5EF4-FFF2-40B4-BE49-F238E27FC236}">
                <a16:creationId xmlns:a16="http://schemas.microsoft.com/office/drawing/2014/main" id="{83E599D3-D163-4D07-30C5-453FDD9A2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723" y="2003637"/>
            <a:ext cx="1793350" cy="1793350"/>
          </a:xfrm>
          <a:prstGeom prst="rect">
            <a:avLst/>
          </a:prstGeom>
        </p:spPr>
      </p:pic>
    </p:spTree>
    <p:extLst>
      <p:ext uri="{BB962C8B-B14F-4D97-AF65-F5344CB8AC3E}">
        <p14:creationId xmlns:p14="http://schemas.microsoft.com/office/powerpoint/2010/main" val="1592847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36569" y="-2707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8</a:t>
            </a:r>
          </a:p>
        </p:txBody>
      </p:sp>
      <p:pic>
        <p:nvPicPr>
          <p:cNvPr id="9" name="Picture 8">
            <a:extLst>
              <a:ext uri="{FF2B5EF4-FFF2-40B4-BE49-F238E27FC236}">
                <a16:creationId xmlns:a16="http://schemas.microsoft.com/office/drawing/2014/main" id="{DDAEA44D-34A7-3CED-B8E5-2A5E44F6B160}"/>
              </a:ext>
            </a:extLst>
          </p:cNvPr>
          <p:cNvPicPr>
            <a:picLocks noChangeAspect="1"/>
          </p:cNvPicPr>
          <p:nvPr/>
        </p:nvPicPr>
        <p:blipFill rotWithShape="1">
          <a:blip r:embed="rId3">
            <a:extLst>
              <a:ext uri="{28A0092B-C50C-407E-A947-70E740481C1C}">
                <a14:useLocalDpi xmlns:a14="http://schemas.microsoft.com/office/drawing/2010/main" val="0"/>
              </a:ext>
            </a:extLst>
          </a:blip>
          <a:srcRect l="6307" t="4535" r="6307" b="5178"/>
          <a:stretch/>
        </p:blipFill>
        <p:spPr>
          <a:xfrm>
            <a:off x="6562347" y="120229"/>
            <a:ext cx="5124354" cy="6267273"/>
          </a:xfrm>
          <a:prstGeom prst="rect">
            <a:avLst/>
          </a:prstGeom>
        </p:spPr>
      </p:pic>
      <p:pic>
        <p:nvPicPr>
          <p:cNvPr id="6" name="Picture 5">
            <a:extLst>
              <a:ext uri="{FF2B5EF4-FFF2-40B4-BE49-F238E27FC236}">
                <a16:creationId xmlns:a16="http://schemas.microsoft.com/office/drawing/2014/main" id="{CAED4AB1-7A9B-4D10-C2FE-25302233E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417" y="1610471"/>
            <a:ext cx="6169335" cy="3262154"/>
          </a:xfrm>
          <a:prstGeom prst="rect">
            <a:avLst/>
          </a:prstGeom>
        </p:spPr>
      </p:pic>
      <p:pic>
        <p:nvPicPr>
          <p:cNvPr id="3" name="Picture 2">
            <a:extLst>
              <a:ext uri="{FF2B5EF4-FFF2-40B4-BE49-F238E27FC236}">
                <a16:creationId xmlns:a16="http://schemas.microsoft.com/office/drawing/2014/main" id="{CEE77E19-2B05-A014-26AF-199B9FE97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9748" y="1610471"/>
            <a:ext cx="2306399" cy="1332412"/>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31074E16-D621-F036-1191-B5D4BF62E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182" y="3174023"/>
            <a:ext cx="5072743" cy="1524250"/>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4197841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36569" y="-2707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8</a:t>
            </a:r>
          </a:p>
        </p:txBody>
      </p:sp>
      <p:pic>
        <p:nvPicPr>
          <p:cNvPr id="9" name="Picture 8">
            <a:extLst>
              <a:ext uri="{FF2B5EF4-FFF2-40B4-BE49-F238E27FC236}">
                <a16:creationId xmlns:a16="http://schemas.microsoft.com/office/drawing/2014/main" id="{DDAEA44D-34A7-3CED-B8E5-2A5E44F6B160}"/>
              </a:ext>
            </a:extLst>
          </p:cNvPr>
          <p:cNvPicPr>
            <a:picLocks noChangeAspect="1"/>
          </p:cNvPicPr>
          <p:nvPr/>
        </p:nvPicPr>
        <p:blipFill rotWithShape="1">
          <a:blip r:embed="rId3">
            <a:extLst>
              <a:ext uri="{28A0092B-C50C-407E-A947-70E740481C1C}">
                <a14:useLocalDpi xmlns:a14="http://schemas.microsoft.com/office/drawing/2010/main" val="0"/>
              </a:ext>
            </a:extLst>
          </a:blip>
          <a:srcRect l="6307" t="4535" r="6307" b="5178"/>
          <a:stretch/>
        </p:blipFill>
        <p:spPr>
          <a:xfrm>
            <a:off x="6562347" y="120229"/>
            <a:ext cx="5124354" cy="6267273"/>
          </a:xfrm>
          <a:prstGeom prst="rect">
            <a:avLst/>
          </a:prstGeom>
        </p:spPr>
      </p:pic>
      <p:pic>
        <p:nvPicPr>
          <p:cNvPr id="6" name="Picture 5">
            <a:extLst>
              <a:ext uri="{FF2B5EF4-FFF2-40B4-BE49-F238E27FC236}">
                <a16:creationId xmlns:a16="http://schemas.microsoft.com/office/drawing/2014/main" id="{CAED4AB1-7A9B-4D10-C2FE-25302233E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417" y="1610471"/>
            <a:ext cx="6169335" cy="3262154"/>
          </a:xfrm>
          <a:prstGeom prst="rect">
            <a:avLst/>
          </a:prstGeom>
        </p:spPr>
      </p:pic>
      <p:pic>
        <p:nvPicPr>
          <p:cNvPr id="3" name="Picture 2">
            <a:extLst>
              <a:ext uri="{FF2B5EF4-FFF2-40B4-BE49-F238E27FC236}">
                <a16:creationId xmlns:a16="http://schemas.microsoft.com/office/drawing/2014/main" id="{CEE77E19-2B05-A014-26AF-199B9FE97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417" y="3513909"/>
            <a:ext cx="2306399" cy="1358716"/>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31074E16-D621-F036-1191-B5D4BF62E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7120" y="4043133"/>
            <a:ext cx="5072743" cy="1952718"/>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408601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36569" y="-2707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8</a:t>
            </a:r>
          </a:p>
        </p:txBody>
      </p:sp>
      <p:pic>
        <p:nvPicPr>
          <p:cNvPr id="9" name="Picture 8">
            <a:extLst>
              <a:ext uri="{FF2B5EF4-FFF2-40B4-BE49-F238E27FC236}">
                <a16:creationId xmlns:a16="http://schemas.microsoft.com/office/drawing/2014/main" id="{DDAEA44D-34A7-3CED-B8E5-2A5E44F6B160}"/>
              </a:ext>
            </a:extLst>
          </p:cNvPr>
          <p:cNvPicPr>
            <a:picLocks noChangeAspect="1"/>
          </p:cNvPicPr>
          <p:nvPr/>
        </p:nvPicPr>
        <p:blipFill rotWithShape="1">
          <a:blip r:embed="rId3">
            <a:extLst>
              <a:ext uri="{28A0092B-C50C-407E-A947-70E740481C1C}">
                <a14:useLocalDpi xmlns:a14="http://schemas.microsoft.com/office/drawing/2010/main" val="0"/>
              </a:ext>
            </a:extLst>
          </a:blip>
          <a:srcRect l="6307" t="4535" r="6307" b="5178"/>
          <a:stretch/>
        </p:blipFill>
        <p:spPr>
          <a:xfrm>
            <a:off x="6562347" y="120229"/>
            <a:ext cx="5124354" cy="6267273"/>
          </a:xfrm>
          <a:prstGeom prst="rect">
            <a:avLst/>
          </a:prstGeom>
          <a:noFill/>
          <a:ln>
            <a:noFill/>
          </a:ln>
          <a:effectLst>
            <a:glow rad="76200">
              <a:srgbClr val="B18C08">
                <a:alpha val="30000"/>
              </a:srgbClr>
            </a:glow>
          </a:effectLst>
        </p:spPr>
      </p:pic>
      <p:pic>
        <p:nvPicPr>
          <p:cNvPr id="6" name="Picture 5">
            <a:extLst>
              <a:ext uri="{FF2B5EF4-FFF2-40B4-BE49-F238E27FC236}">
                <a16:creationId xmlns:a16="http://schemas.microsoft.com/office/drawing/2014/main" id="{CAED4AB1-7A9B-4D10-C2FE-25302233E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417" y="1610471"/>
            <a:ext cx="6169335" cy="3262154"/>
          </a:xfrm>
          <a:prstGeom prst="rect">
            <a:avLst/>
          </a:prstGeom>
        </p:spPr>
      </p:pic>
      <p:pic>
        <p:nvPicPr>
          <p:cNvPr id="3" name="Picture 2">
            <a:extLst>
              <a:ext uri="{FF2B5EF4-FFF2-40B4-BE49-F238E27FC236}">
                <a16:creationId xmlns:a16="http://schemas.microsoft.com/office/drawing/2014/main" id="{CEE77E19-2B05-A014-26AF-199B9FE97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3353" y="3522617"/>
            <a:ext cx="2306399" cy="1350008"/>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31074E16-D621-F036-1191-B5D4BF62E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600" y="5891114"/>
            <a:ext cx="5072743" cy="496388"/>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127905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3869" y="-22626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9</a:t>
            </a:r>
          </a:p>
        </p:txBody>
      </p:sp>
      <p:pic>
        <p:nvPicPr>
          <p:cNvPr id="13" name="Picture 12">
            <a:extLst>
              <a:ext uri="{FF2B5EF4-FFF2-40B4-BE49-F238E27FC236}">
                <a16:creationId xmlns:a16="http://schemas.microsoft.com/office/drawing/2014/main" id="{62977623-D7CB-5407-F1CE-2BDFFC54E096}"/>
              </a:ext>
            </a:extLst>
          </p:cNvPr>
          <p:cNvPicPr>
            <a:picLocks noChangeAspect="1"/>
          </p:cNvPicPr>
          <p:nvPr/>
        </p:nvPicPr>
        <p:blipFill rotWithShape="1">
          <a:blip r:embed="rId3">
            <a:extLst>
              <a:ext uri="{28A0092B-C50C-407E-A947-70E740481C1C}">
                <a14:useLocalDpi xmlns:a14="http://schemas.microsoft.com/office/drawing/2010/main" val="0"/>
              </a:ext>
            </a:extLst>
          </a:blip>
          <a:srcRect l="6248" t="4377" r="6207" b="4781"/>
          <a:stretch/>
        </p:blipFill>
        <p:spPr>
          <a:xfrm>
            <a:off x="6549647" y="54618"/>
            <a:ext cx="5124354" cy="6267273"/>
          </a:xfrm>
          <a:prstGeom prst="rect">
            <a:avLst/>
          </a:prstGeom>
        </p:spPr>
      </p:pic>
      <p:pic>
        <p:nvPicPr>
          <p:cNvPr id="6" name="Picture 5">
            <a:extLst>
              <a:ext uri="{FF2B5EF4-FFF2-40B4-BE49-F238E27FC236}">
                <a16:creationId xmlns:a16="http://schemas.microsoft.com/office/drawing/2014/main" id="{731E6C9B-3674-DC9D-C9B5-F33DE55DD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1607126"/>
            <a:ext cx="6272297" cy="3316597"/>
          </a:xfrm>
          <a:prstGeom prst="rect">
            <a:avLst/>
          </a:prstGeom>
        </p:spPr>
      </p:pic>
      <p:pic>
        <p:nvPicPr>
          <p:cNvPr id="7" name="Picture 6">
            <a:extLst>
              <a:ext uri="{FF2B5EF4-FFF2-40B4-BE49-F238E27FC236}">
                <a16:creationId xmlns:a16="http://schemas.microsoft.com/office/drawing/2014/main" id="{85F3DC48-26B1-9BA4-CCE8-03AEEA669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60" y="1645920"/>
            <a:ext cx="2352680" cy="1350008"/>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F61199F1-2405-2F2B-EE36-D75DADD50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06" y="54618"/>
            <a:ext cx="4959531" cy="1251668"/>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615369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3869" y="-22626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9</a:t>
            </a:r>
          </a:p>
        </p:txBody>
      </p:sp>
      <p:pic>
        <p:nvPicPr>
          <p:cNvPr id="13" name="Picture 12">
            <a:extLst>
              <a:ext uri="{FF2B5EF4-FFF2-40B4-BE49-F238E27FC236}">
                <a16:creationId xmlns:a16="http://schemas.microsoft.com/office/drawing/2014/main" id="{62977623-D7CB-5407-F1CE-2BDFFC54E096}"/>
              </a:ext>
            </a:extLst>
          </p:cNvPr>
          <p:cNvPicPr>
            <a:picLocks noChangeAspect="1"/>
          </p:cNvPicPr>
          <p:nvPr/>
        </p:nvPicPr>
        <p:blipFill rotWithShape="1">
          <a:blip r:embed="rId3">
            <a:extLst>
              <a:ext uri="{28A0092B-C50C-407E-A947-70E740481C1C}">
                <a14:useLocalDpi xmlns:a14="http://schemas.microsoft.com/office/drawing/2010/main" val="0"/>
              </a:ext>
            </a:extLst>
          </a:blip>
          <a:srcRect l="6248" t="4377" r="6207" b="4781"/>
          <a:stretch/>
        </p:blipFill>
        <p:spPr>
          <a:xfrm>
            <a:off x="6549647" y="54618"/>
            <a:ext cx="5124354" cy="6267273"/>
          </a:xfrm>
          <a:prstGeom prst="rect">
            <a:avLst/>
          </a:prstGeom>
        </p:spPr>
      </p:pic>
      <p:pic>
        <p:nvPicPr>
          <p:cNvPr id="6" name="Picture 5">
            <a:extLst>
              <a:ext uri="{FF2B5EF4-FFF2-40B4-BE49-F238E27FC236}">
                <a16:creationId xmlns:a16="http://schemas.microsoft.com/office/drawing/2014/main" id="{731E6C9B-3674-DC9D-C9B5-F33DE55DD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1607126"/>
            <a:ext cx="6272297" cy="3316597"/>
          </a:xfrm>
          <a:prstGeom prst="rect">
            <a:avLst/>
          </a:prstGeom>
        </p:spPr>
      </p:pic>
      <p:pic>
        <p:nvPicPr>
          <p:cNvPr id="7" name="Picture 6">
            <a:extLst>
              <a:ext uri="{FF2B5EF4-FFF2-40B4-BE49-F238E27FC236}">
                <a16:creationId xmlns:a16="http://schemas.microsoft.com/office/drawing/2014/main" id="{85F3DC48-26B1-9BA4-CCE8-03AEEA669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314" y="1607125"/>
            <a:ext cx="2346960" cy="1362497"/>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F61199F1-2405-2F2B-EE36-D75DADD50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7374" y="984739"/>
            <a:ext cx="4959531" cy="1109672"/>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354259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3869" y="-22626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9</a:t>
            </a:r>
          </a:p>
        </p:txBody>
      </p:sp>
      <p:pic>
        <p:nvPicPr>
          <p:cNvPr id="13" name="Picture 12">
            <a:extLst>
              <a:ext uri="{FF2B5EF4-FFF2-40B4-BE49-F238E27FC236}">
                <a16:creationId xmlns:a16="http://schemas.microsoft.com/office/drawing/2014/main" id="{62977623-D7CB-5407-F1CE-2BDFFC54E096}"/>
              </a:ext>
            </a:extLst>
          </p:cNvPr>
          <p:cNvPicPr>
            <a:picLocks noChangeAspect="1"/>
          </p:cNvPicPr>
          <p:nvPr/>
        </p:nvPicPr>
        <p:blipFill rotWithShape="1">
          <a:blip r:embed="rId3">
            <a:extLst>
              <a:ext uri="{28A0092B-C50C-407E-A947-70E740481C1C}">
                <a14:useLocalDpi xmlns:a14="http://schemas.microsoft.com/office/drawing/2010/main" val="0"/>
              </a:ext>
            </a:extLst>
          </a:blip>
          <a:srcRect l="6248" t="4377" r="6207" b="4781"/>
          <a:stretch/>
        </p:blipFill>
        <p:spPr>
          <a:xfrm>
            <a:off x="6549647" y="54618"/>
            <a:ext cx="5124354" cy="6267273"/>
          </a:xfrm>
          <a:prstGeom prst="rect">
            <a:avLst/>
          </a:prstGeom>
        </p:spPr>
      </p:pic>
      <p:pic>
        <p:nvPicPr>
          <p:cNvPr id="6" name="Picture 5">
            <a:extLst>
              <a:ext uri="{FF2B5EF4-FFF2-40B4-BE49-F238E27FC236}">
                <a16:creationId xmlns:a16="http://schemas.microsoft.com/office/drawing/2014/main" id="{731E6C9B-3674-DC9D-C9B5-F33DE55DD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1607126"/>
            <a:ext cx="6272297" cy="3316597"/>
          </a:xfrm>
          <a:prstGeom prst="rect">
            <a:avLst/>
          </a:prstGeom>
        </p:spPr>
      </p:pic>
      <p:pic>
        <p:nvPicPr>
          <p:cNvPr id="7" name="Picture 6">
            <a:extLst>
              <a:ext uri="{FF2B5EF4-FFF2-40B4-BE49-F238E27FC236}">
                <a16:creationId xmlns:a16="http://schemas.microsoft.com/office/drawing/2014/main" id="{85F3DC48-26B1-9BA4-CCE8-03AEEA669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982" y="3557452"/>
            <a:ext cx="2346960" cy="1366272"/>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F61199F1-2405-2F2B-EE36-D75DADD50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437" y="1978869"/>
            <a:ext cx="4959531" cy="1041289"/>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685732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3869" y="-22626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9</a:t>
            </a:r>
          </a:p>
        </p:txBody>
      </p:sp>
      <p:pic>
        <p:nvPicPr>
          <p:cNvPr id="13" name="Picture 12">
            <a:extLst>
              <a:ext uri="{FF2B5EF4-FFF2-40B4-BE49-F238E27FC236}">
                <a16:creationId xmlns:a16="http://schemas.microsoft.com/office/drawing/2014/main" id="{62977623-D7CB-5407-F1CE-2BDFFC54E096}"/>
              </a:ext>
            </a:extLst>
          </p:cNvPr>
          <p:cNvPicPr>
            <a:picLocks noChangeAspect="1"/>
          </p:cNvPicPr>
          <p:nvPr/>
        </p:nvPicPr>
        <p:blipFill rotWithShape="1">
          <a:blip r:embed="rId3">
            <a:extLst>
              <a:ext uri="{28A0092B-C50C-407E-A947-70E740481C1C}">
                <a14:useLocalDpi xmlns:a14="http://schemas.microsoft.com/office/drawing/2010/main" val="0"/>
              </a:ext>
            </a:extLst>
          </a:blip>
          <a:srcRect l="6248" t="4377" r="6207" b="4781"/>
          <a:stretch/>
        </p:blipFill>
        <p:spPr>
          <a:xfrm>
            <a:off x="6549647" y="54618"/>
            <a:ext cx="5124354" cy="6267273"/>
          </a:xfrm>
          <a:prstGeom prst="rect">
            <a:avLst/>
          </a:prstGeom>
        </p:spPr>
      </p:pic>
      <p:pic>
        <p:nvPicPr>
          <p:cNvPr id="6" name="Picture 5">
            <a:extLst>
              <a:ext uri="{FF2B5EF4-FFF2-40B4-BE49-F238E27FC236}">
                <a16:creationId xmlns:a16="http://schemas.microsoft.com/office/drawing/2014/main" id="{731E6C9B-3674-DC9D-C9B5-F33DE55DD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82" y="1607126"/>
            <a:ext cx="6272297" cy="3316597"/>
          </a:xfrm>
          <a:prstGeom prst="rect">
            <a:avLst/>
          </a:prstGeom>
        </p:spPr>
      </p:pic>
      <p:pic>
        <p:nvPicPr>
          <p:cNvPr id="7" name="Picture 6">
            <a:extLst>
              <a:ext uri="{FF2B5EF4-FFF2-40B4-BE49-F238E27FC236}">
                <a16:creationId xmlns:a16="http://schemas.microsoft.com/office/drawing/2014/main" id="{85F3DC48-26B1-9BA4-CCE8-03AEEA669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319" y="3557451"/>
            <a:ext cx="2346960" cy="1366272"/>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F61199F1-2405-2F2B-EE36-D75DADD50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9145" y="2778369"/>
            <a:ext cx="5204856" cy="3659887"/>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83047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66719" y="-2453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10</a:t>
            </a:r>
          </a:p>
        </p:txBody>
      </p:sp>
      <p:pic>
        <p:nvPicPr>
          <p:cNvPr id="15" name="Picture 14">
            <a:extLst>
              <a:ext uri="{FF2B5EF4-FFF2-40B4-BE49-F238E27FC236}">
                <a16:creationId xmlns:a16="http://schemas.microsoft.com/office/drawing/2014/main" id="{17D0A358-72ED-AFD5-A207-CC0C8542833C}"/>
              </a:ext>
            </a:extLst>
          </p:cNvPr>
          <p:cNvPicPr>
            <a:picLocks noChangeAspect="1"/>
          </p:cNvPicPr>
          <p:nvPr/>
        </p:nvPicPr>
        <p:blipFill rotWithShape="1">
          <a:blip r:embed="rId3">
            <a:extLst>
              <a:ext uri="{28A0092B-C50C-407E-A947-70E740481C1C}">
                <a14:useLocalDpi xmlns:a14="http://schemas.microsoft.com/office/drawing/2010/main" val="0"/>
              </a:ext>
            </a:extLst>
          </a:blip>
          <a:srcRect l="5669" t="4849" r="5827" b="5051"/>
          <a:stretch/>
        </p:blipFill>
        <p:spPr>
          <a:xfrm>
            <a:off x="6408795" y="54618"/>
            <a:ext cx="5218546" cy="6267273"/>
          </a:xfrm>
          <a:prstGeom prst="rect">
            <a:avLst/>
          </a:prstGeom>
        </p:spPr>
      </p:pic>
      <p:pic>
        <p:nvPicPr>
          <p:cNvPr id="7" name="Picture 6">
            <a:extLst>
              <a:ext uri="{FF2B5EF4-FFF2-40B4-BE49-F238E27FC236}">
                <a16:creationId xmlns:a16="http://schemas.microsoft.com/office/drawing/2014/main" id="{2166204A-75EF-D9A1-FDBE-6D60699D0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24" y="1387390"/>
            <a:ext cx="5825817" cy="3167193"/>
          </a:xfrm>
          <a:prstGeom prst="rect">
            <a:avLst/>
          </a:prstGeom>
        </p:spPr>
      </p:pic>
      <p:pic>
        <p:nvPicPr>
          <p:cNvPr id="8" name="Picture 7">
            <a:extLst>
              <a:ext uri="{FF2B5EF4-FFF2-40B4-BE49-F238E27FC236}">
                <a16:creationId xmlns:a16="http://schemas.microsoft.com/office/drawing/2014/main" id="{A0EFD5BC-5EBE-F999-5ED7-958B708ACD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9896" y="1387389"/>
            <a:ext cx="2109704" cy="1250333"/>
          </a:xfrm>
          <a:prstGeom prst="rect">
            <a:avLst/>
          </a:prstGeom>
          <a:noFill/>
          <a:ln>
            <a:noFill/>
          </a:ln>
          <a:effectLst>
            <a:glow rad="76200">
              <a:srgbClr val="B18C08">
                <a:alpha val="30000"/>
              </a:srgbClr>
            </a:glow>
          </a:effectLst>
        </p:spPr>
      </p:pic>
      <p:pic>
        <p:nvPicPr>
          <p:cNvPr id="9" name="Picture 8">
            <a:extLst>
              <a:ext uri="{FF2B5EF4-FFF2-40B4-BE49-F238E27FC236}">
                <a16:creationId xmlns:a16="http://schemas.microsoft.com/office/drawing/2014/main" id="{67FABF01-1057-136D-4287-1AD258005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795" y="2637722"/>
            <a:ext cx="3622509" cy="397868"/>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732262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66719" y="-2453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10</a:t>
            </a:r>
          </a:p>
        </p:txBody>
      </p:sp>
      <p:pic>
        <p:nvPicPr>
          <p:cNvPr id="15" name="Picture 14">
            <a:extLst>
              <a:ext uri="{FF2B5EF4-FFF2-40B4-BE49-F238E27FC236}">
                <a16:creationId xmlns:a16="http://schemas.microsoft.com/office/drawing/2014/main" id="{17D0A358-72ED-AFD5-A207-CC0C8542833C}"/>
              </a:ext>
            </a:extLst>
          </p:cNvPr>
          <p:cNvPicPr>
            <a:picLocks noChangeAspect="1"/>
          </p:cNvPicPr>
          <p:nvPr/>
        </p:nvPicPr>
        <p:blipFill rotWithShape="1">
          <a:blip r:embed="rId3">
            <a:extLst>
              <a:ext uri="{28A0092B-C50C-407E-A947-70E740481C1C}">
                <a14:useLocalDpi xmlns:a14="http://schemas.microsoft.com/office/drawing/2010/main" val="0"/>
              </a:ext>
            </a:extLst>
          </a:blip>
          <a:srcRect l="5669" t="4849" r="5827" b="5051"/>
          <a:stretch/>
        </p:blipFill>
        <p:spPr>
          <a:xfrm>
            <a:off x="6408795" y="54618"/>
            <a:ext cx="5218546" cy="6267273"/>
          </a:xfrm>
          <a:prstGeom prst="rect">
            <a:avLst/>
          </a:prstGeom>
        </p:spPr>
      </p:pic>
      <p:pic>
        <p:nvPicPr>
          <p:cNvPr id="7" name="Picture 6">
            <a:extLst>
              <a:ext uri="{FF2B5EF4-FFF2-40B4-BE49-F238E27FC236}">
                <a16:creationId xmlns:a16="http://schemas.microsoft.com/office/drawing/2014/main" id="{2166204A-75EF-D9A1-FDBE-6D60699D0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24" y="1387390"/>
            <a:ext cx="5825817" cy="3167193"/>
          </a:xfrm>
          <a:prstGeom prst="rect">
            <a:avLst/>
          </a:prstGeom>
        </p:spPr>
      </p:pic>
      <p:pic>
        <p:nvPicPr>
          <p:cNvPr id="8" name="Picture 7">
            <a:extLst>
              <a:ext uri="{FF2B5EF4-FFF2-40B4-BE49-F238E27FC236}">
                <a16:creationId xmlns:a16="http://schemas.microsoft.com/office/drawing/2014/main" id="{A0EFD5BC-5EBE-F999-5ED7-958B708ACD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523" y="3309257"/>
            <a:ext cx="2116145" cy="1245326"/>
          </a:xfrm>
          <a:prstGeom prst="rect">
            <a:avLst/>
          </a:prstGeom>
          <a:noFill/>
          <a:ln>
            <a:noFill/>
          </a:ln>
          <a:effectLst>
            <a:glow rad="76200">
              <a:srgbClr val="B18C08">
                <a:alpha val="30000"/>
              </a:srgbClr>
            </a:glow>
          </a:effectLst>
        </p:spPr>
      </p:pic>
      <p:pic>
        <p:nvPicPr>
          <p:cNvPr id="9" name="Picture 8">
            <a:extLst>
              <a:ext uri="{FF2B5EF4-FFF2-40B4-BE49-F238E27FC236}">
                <a16:creationId xmlns:a16="http://schemas.microsoft.com/office/drawing/2014/main" id="{67FABF01-1057-136D-4287-1AD258005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0096" y="2927838"/>
            <a:ext cx="5181343" cy="2222365"/>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748941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66719" y="-245310"/>
            <a:ext cx="5825778" cy="1325563"/>
          </a:xfrm>
        </p:spPr>
        <p:txBody>
          <a:bodyPr/>
          <a:lstStyle/>
          <a:p>
            <a:r>
              <a:rPr lang="en-US" dirty="0"/>
              <a:t>Dumping Credentials</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10</a:t>
            </a:r>
          </a:p>
        </p:txBody>
      </p:sp>
      <p:pic>
        <p:nvPicPr>
          <p:cNvPr id="15" name="Picture 14">
            <a:extLst>
              <a:ext uri="{FF2B5EF4-FFF2-40B4-BE49-F238E27FC236}">
                <a16:creationId xmlns:a16="http://schemas.microsoft.com/office/drawing/2014/main" id="{17D0A358-72ED-AFD5-A207-CC0C8542833C}"/>
              </a:ext>
            </a:extLst>
          </p:cNvPr>
          <p:cNvPicPr>
            <a:picLocks noChangeAspect="1"/>
          </p:cNvPicPr>
          <p:nvPr/>
        </p:nvPicPr>
        <p:blipFill rotWithShape="1">
          <a:blip r:embed="rId3">
            <a:extLst>
              <a:ext uri="{28A0092B-C50C-407E-A947-70E740481C1C}">
                <a14:useLocalDpi xmlns:a14="http://schemas.microsoft.com/office/drawing/2010/main" val="0"/>
              </a:ext>
            </a:extLst>
          </a:blip>
          <a:srcRect l="5669" t="4849" r="5827" b="5051"/>
          <a:stretch/>
        </p:blipFill>
        <p:spPr>
          <a:xfrm>
            <a:off x="6408795" y="54618"/>
            <a:ext cx="5218546" cy="6267273"/>
          </a:xfrm>
          <a:prstGeom prst="rect">
            <a:avLst/>
          </a:prstGeom>
        </p:spPr>
      </p:pic>
      <p:pic>
        <p:nvPicPr>
          <p:cNvPr id="7" name="Picture 6">
            <a:extLst>
              <a:ext uri="{FF2B5EF4-FFF2-40B4-BE49-F238E27FC236}">
                <a16:creationId xmlns:a16="http://schemas.microsoft.com/office/drawing/2014/main" id="{2166204A-75EF-D9A1-FDBE-6D60699D0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24" y="1387390"/>
            <a:ext cx="5825817" cy="3167193"/>
          </a:xfrm>
          <a:prstGeom prst="rect">
            <a:avLst/>
          </a:prstGeom>
        </p:spPr>
      </p:pic>
      <p:pic>
        <p:nvPicPr>
          <p:cNvPr id="8" name="Picture 7">
            <a:extLst>
              <a:ext uri="{FF2B5EF4-FFF2-40B4-BE49-F238E27FC236}">
                <a16:creationId xmlns:a16="http://schemas.microsoft.com/office/drawing/2014/main" id="{A0EFD5BC-5EBE-F999-5ED7-958B708ACD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9196" y="3309257"/>
            <a:ext cx="2116145" cy="1245326"/>
          </a:xfrm>
          <a:prstGeom prst="rect">
            <a:avLst/>
          </a:prstGeom>
          <a:noFill/>
          <a:ln>
            <a:noFill/>
          </a:ln>
          <a:effectLst>
            <a:glow rad="76200">
              <a:srgbClr val="B18C08">
                <a:alpha val="30000"/>
              </a:srgbClr>
            </a:glow>
          </a:effectLst>
        </p:spPr>
      </p:pic>
      <p:pic>
        <p:nvPicPr>
          <p:cNvPr id="9" name="Picture 8">
            <a:extLst>
              <a:ext uri="{FF2B5EF4-FFF2-40B4-BE49-F238E27FC236}">
                <a16:creationId xmlns:a16="http://schemas.microsoft.com/office/drawing/2014/main" id="{67FABF01-1057-136D-4287-1AD258005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4343" y="4892918"/>
            <a:ext cx="3779520" cy="836403"/>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189420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4EC8-E257-BB37-1AB4-CBFB792C20E8}"/>
              </a:ext>
            </a:extLst>
          </p:cNvPr>
          <p:cNvSpPr>
            <a:spLocks noGrp="1"/>
          </p:cNvSpPr>
          <p:nvPr>
            <p:ph type="title"/>
          </p:nvPr>
        </p:nvSpPr>
        <p:spPr>
          <a:xfrm>
            <a:off x="838200" y="-217300"/>
            <a:ext cx="10515600" cy="1325563"/>
          </a:xfrm>
        </p:spPr>
        <p:txBody>
          <a:bodyPr/>
          <a:lstStyle/>
          <a:p>
            <a:r>
              <a:rPr lang="en-US" dirty="0"/>
              <a:t>Agenda</a:t>
            </a:r>
            <a:endParaRPr lang="he-IL" dirty="0"/>
          </a:p>
        </p:txBody>
      </p:sp>
      <p:sp>
        <p:nvSpPr>
          <p:cNvPr id="3" name="Content Placeholder 2">
            <a:extLst>
              <a:ext uri="{FF2B5EF4-FFF2-40B4-BE49-F238E27FC236}">
                <a16:creationId xmlns:a16="http://schemas.microsoft.com/office/drawing/2014/main" id="{882B4513-FC27-3AB3-4C0B-FD56B0526CF6}"/>
              </a:ext>
            </a:extLst>
          </p:cNvPr>
          <p:cNvSpPr>
            <a:spLocks noGrp="1"/>
          </p:cNvSpPr>
          <p:nvPr>
            <p:ph idx="1"/>
          </p:nvPr>
        </p:nvSpPr>
        <p:spPr>
          <a:xfrm>
            <a:off x="838200" y="1108263"/>
            <a:ext cx="10515600" cy="5280497"/>
          </a:xfrm>
        </p:spPr>
        <p:txBody>
          <a:bodyPr>
            <a:noAutofit/>
          </a:bodyPr>
          <a:lstStyle/>
          <a:p>
            <a:r>
              <a:rPr lang="en-US" sz="1600" b="1" dirty="0"/>
              <a:t>Rootkit Methodologies</a:t>
            </a:r>
          </a:p>
          <a:p>
            <a:pPr lvl="1"/>
            <a:r>
              <a:rPr lang="en-US" sz="1600" dirty="0"/>
              <a:t>Hiding injected DLL</a:t>
            </a:r>
            <a:br>
              <a:rPr lang="en-US" sz="1600" dirty="0"/>
            </a:br>
            <a:endParaRPr lang="en-US" sz="1600" dirty="0"/>
          </a:p>
          <a:p>
            <a:pPr lvl="1"/>
            <a:r>
              <a:rPr lang="en-US" sz="1600" dirty="0"/>
              <a:t>Dumping credentials</a:t>
            </a:r>
            <a:br>
              <a:rPr lang="en-US" sz="1600" dirty="0"/>
            </a:br>
            <a:endParaRPr lang="en-US" sz="1600" dirty="0"/>
          </a:p>
          <a:p>
            <a:pPr lvl="1"/>
            <a:r>
              <a:rPr lang="en-US" sz="1600" dirty="0"/>
              <a:t>Removing callbacks of AVs/EDRs</a:t>
            </a:r>
            <a:br>
              <a:rPr lang="en-US" sz="1600" dirty="0"/>
            </a:br>
            <a:endParaRPr lang="en-US" sz="1600" dirty="0"/>
          </a:p>
          <a:p>
            <a:r>
              <a:rPr lang="en-US" sz="1600" b="1" dirty="0"/>
              <a:t>Integration with Mythic C2</a:t>
            </a:r>
          </a:p>
          <a:p>
            <a:pPr lvl="1"/>
            <a:r>
              <a:rPr lang="en-US" sz="1600" dirty="0"/>
              <a:t>What is Mythic C2</a:t>
            </a:r>
            <a:br>
              <a:rPr lang="en-US" sz="1600" dirty="0"/>
            </a:br>
            <a:endParaRPr lang="en-US" sz="1600" dirty="0"/>
          </a:p>
          <a:p>
            <a:pPr lvl="1"/>
            <a:r>
              <a:rPr lang="en-US" sz="1600" dirty="0"/>
              <a:t>Practical use with Athena and </a:t>
            </a:r>
            <a:r>
              <a:rPr lang="en-US" sz="1600" dirty="0" err="1"/>
              <a:t>Nidhogg</a:t>
            </a:r>
            <a:r>
              <a:rPr lang="en-US" sz="1600" dirty="0"/>
              <a:t> (Demo)</a:t>
            </a:r>
            <a:br>
              <a:rPr lang="en-US" sz="1600" dirty="0"/>
            </a:br>
            <a:endParaRPr lang="en-US" sz="1600" dirty="0"/>
          </a:p>
          <a:p>
            <a:r>
              <a:rPr lang="en-US" sz="1600" b="1" dirty="0"/>
              <a:t>Detecting Rootkits</a:t>
            </a:r>
          </a:p>
          <a:p>
            <a:pPr lvl="1"/>
            <a:r>
              <a:rPr lang="en-US" sz="1600" dirty="0"/>
              <a:t>Kernel callbacks tampering</a:t>
            </a:r>
            <a:br>
              <a:rPr lang="en-US" sz="1600" dirty="0"/>
            </a:br>
            <a:endParaRPr lang="en-US" sz="1600" dirty="0"/>
          </a:p>
          <a:p>
            <a:pPr lvl="1"/>
            <a:r>
              <a:rPr lang="en-US" sz="1600" dirty="0"/>
              <a:t>ETWTI tampering</a:t>
            </a:r>
            <a:br>
              <a:rPr lang="en-US" sz="1600" dirty="0"/>
            </a:br>
            <a:endParaRPr lang="en-US" sz="1600" dirty="0"/>
          </a:p>
          <a:p>
            <a:pPr lvl="1"/>
            <a:r>
              <a:rPr lang="en-US" sz="1600" dirty="0"/>
              <a:t>IRP Hooking (Demo)</a:t>
            </a:r>
            <a:endParaRPr lang="he-IL" sz="1600" dirty="0"/>
          </a:p>
        </p:txBody>
      </p:sp>
      <p:sp>
        <p:nvSpPr>
          <p:cNvPr id="4" name="Footer Placeholder 3">
            <a:extLst>
              <a:ext uri="{FF2B5EF4-FFF2-40B4-BE49-F238E27FC236}">
                <a16:creationId xmlns:a16="http://schemas.microsoft.com/office/drawing/2014/main" id="{C2064ACA-A2FF-C4E7-38F1-27F219A440B3}"/>
              </a:ext>
            </a:extLst>
          </p:cNvPr>
          <p:cNvSpPr>
            <a:spLocks noGrp="1"/>
          </p:cNvSpPr>
          <p:nvPr>
            <p:ph type="ftr" sz="quarter" idx="11"/>
          </p:nvPr>
        </p:nvSpPr>
        <p:spPr/>
        <p:txBody>
          <a:bodyPr/>
          <a:lstStyle/>
          <a:p>
            <a:r>
              <a:rPr lang="en-US" dirty="0"/>
              <a:t>Intro</a:t>
            </a:r>
            <a:endParaRPr lang="he-IL" dirty="0"/>
          </a:p>
        </p:txBody>
      </p:sp>
      <p:sp>
        <p:nvSpPr>
          <p:cNvPr id="5" name="Slide Number Placeholder 4">
            <a:extLst>
              <a:ext uri="{FF2B5EF4-FFF2-40B4-BE49-F238E27FC236}">
                <a16:creationId xmlns:a16="http://schemas.microsoft.com/office/drawing/2014/main" id="{75BB80A7-1838-7890-265B-662A8BAFF54D}"/>
              </a:ext>
            </a:extLst>
          </p:cNvPr>
          <p:cNvSpPr>
            <a:spLocks noGrp="1"/>
          </p:cNvSpPr>
          <p:nvPr>
            <p:ph type="sldNum" sz="quarter" idx="12"/>
          </p:nvPr>
        </p:nvSpPr>
        <p:spPr/>
        <p:txBody>
          <a:bodyPr/>
          <a:lstStyle/>
          <a:p>
            <a:r>
              <a:rPr lang="he-IL" dirty="0"/>
              <a:t>2</a:t>
            </a:r>
          </a:p>
        </p:txBody>
      </p:sp>
      <p:pic>
        <p:nvPicPr>
          <p:cNvPr id="9" name="Picture 8">
            <a:extLst>
              <a:ext uri="{FF2B5EF4-FFF2-40B4-BE49-F238E27FC236}">
                <a16:creationId xmlns:a16="http://schemas.microsoft.com/office/drawing/2014/main" id="{3DD4F13E-903E-1DC4-0B3B-AE4A9C140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865" y="1270954"/>
            <a:ext cx="4843899" cy="3682046"/>
          </a:xfrm>
          <a:prstGeom prst="rect">
            <a:avLst/>
          </a:prstGeom>
        </p:spPr>
      </p:pic>
    </p:spTree>
    <p:extLst>
      <p:ext uri="{BB962C8B-B14F-4D97-AF65-F5344CB8AC3E}">
        <p14:creationId xmlns:p14="http://schemas.microsoft.com/office/powerpoint/2010/main" val="1347398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854B-FB3C-C145-EDB2-9C1A33F28F9B}"/>
              </a:ext>
            </a:extLst>
          </p:cNvPr>
          <p:cNvSpPr>
            <a:spLocks noGrp="1"/>
          </p:cNvSpPr>
          <p:nvPr>
            <p:ph type="title"/>
          </p:nvPr>
        </p:nvSpPr>
        <p:spPr>
          <a:xfrm>
            <a:off x="838200" y="-240182"/>
            <a:ext cx="10515600" cy="1325563"/>
          </a:xfrm>
        </p:spPr>
        <p:txBody>
          <a:bodyPr/>
          <a:lstStyle/>
          <a:p>
            <a:r>
              <a:rPr lang="en-US" dirty="0"/>
              <a:t>Refreshment on object callbacks</a:t>
            </a:r>
            <a:endParaRPr lang="he-IL" dirty="0"/>
          </a:p>
        </p:txBody>
      </p:sp>
      <p:sp>
        <p:nvSpPr>
          <p:cNvPr id="4" name="Footer Placeholder 3">
            <a:extLst>
              <a:ext uri="{FF2B5EF4-FFF2-40B4-BE49-F238E27FC236}">
                <a16:creationId xmlns:a16="http://schemas.microsoft.com/office/drawing/2014/main" id="{136C72F3-E870-B2B3-3ABD-7061DD333BBC}"/>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994EC0D9-8CE1-C372-3B4D-D4C384934125}"/>
              </a:ext>
            </a:extLst>
          </p:cNvPr>
          <p:cNvSpPr>
            <a:spLocks noGrp="1"/>
          </p:cNvSpPr>
          <p:nvPr>
            <p:ph type="sldNum" sz="quarter" idx="12"/>
          </p:nvPr>
        </p:nvSpPr>
        <p:spPr/>
        <p:txBody>
          <a:bodyPr/>
          <a:lstStyle/>
          <a:p>
            <a:r>
              <a:rPr lang="he-IL" dirty="0"/>
              <a:t>11</a:t>
            </a:r>
          </a:p>
        </p:txBody>
      </p:sp>
      <p:pic>
        <p:nvPicPr>
          <p:cNvPr id="7" name="Picture 6">
            <a:extLst>
              <a:ext uri="{FF2B5EF4-FFF2-40B4-BE49-F238E27FC236}">
                <a16:creationId xmlns:a16="http://schemas.microsoft.com/office/drawing/2014/main" id="{99530C5A-F744-3140-B9A6-B3732CFDA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683" y="1603321"/>
            <a:ext cx="1127289" cy="1127289"/>
          </a:xfrm>
          <a:prstGeom prst="rect">
            <a:avLst/>
          </a:prstGeom>
        </p:spPr>
      </p:pic>
      <p:sp>
        <p:nvSpPr>
          <p:cNvPr id="8" name="TextBox 7">
            <a:extLst>
              <a:ext uri="{FF2B5EF4-FFF2-40B4-BE49-F238E27FC236}">
                <a16:creationId xmlns:a16="http://schemas.microsoft.com/office/drawing/2014/main" id="{6C0BC29E-39D5-67F2-5F0A-AA0BCB463F65}"/>
              </a:ext>
            </a:extLst>
          </p:cNvPr>
          <p:cNvSpPr txBox="1"/>
          <p:nvPr/>
        </p:nvSpPr>
        <p:spPr>
          <a:xfrm>
            <a:off x="4149133" y="3022631"/>
            <a:ext cx="3813624"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Types for Registry keys, files, processes, threads, events, etc.</a:t>
            </a:r>
          </a:p>
        </p:txBody>
      </p:sp>
      <p:pic>
        <p:nvPicPr>
          <p:cNvPr id="10" name="Picture 9">
            <a:extLst>
              <a:ext uri="{FF2B5EF4-FFF2-40B4-BE49-F238E27FC236}">
                <a16:creationId xmlns:a16="http://schemas.microsoft.com/office/drawing/2014/main" id="{155039B5-C881-36CF-F963-6C792931E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375" y="1526113"/>
            <a:ext cx="1269841" cy="1269841"/>
          </a:xfrm>
          <a:prstGeom prst="rect">
            <a:avLst/>
          </a:prstGeom>
        </p:spPr>
      </p:pic>
      <p:sp>
        <p:nvSpPr>
          <p:cNvPr id="11" name="TextBox 10">
            <a:extLst>
              <a:ext uri="{FF2B5EF4-FFF2-40B4-BE49-F238E27FC236}">
                <a16:creationId xmlns:a16="http://schemas.microsoft.com/office/drawing/2014/main" id="{AEC233D6-1F9F-094D-AF1C-DBCD7D4C2E87}"/>
              </a:ext>
            </a:extLst>
          </p:cNvPr>
          <p:cNvSpPr txBox="1"/>
          <p:nvPr/>
        </p:nvSpPr>
        <p:spPr>
          <a:xfrm>
            <a:off x="535484" y="3022631"/>
            <a:ext cx="3813624" cy="867930"/>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Register pre or post callbacks</a:t>
            </a:r>
          </a:p>
        </p:txBody>
      </p:sp>
      <p:pic>
        <p:nvPicPr>
          <p:cNvPr id="13" name="Picture 12">
            <a:extLst>
              <a:ext uri="{FF2B5EF4-FFF2-40B4-BE49-F238E27FC236}">
                <a16:creationId xmlns:a16="http://schemas.microsoft.com/office/drawing/2014/main" id="{7166E964-78AA-3583-FBF9-E62A01FBC2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0307" y="1537022"/>
            <a:ext cx="1269841" cy="1269841"/>
          </a:xfrm>
          <a:prstGeom prst="rect">
            <a:avLst/>
          </a:prstGeom>
        </p:spPr>
      </p:pic>
      <p:sp>
        <p:nvSpPr>
          <p:cNvPr id="14" name="TextBox 13">
            <a:extLst>
              <a:ext uri="{FF2B5EF4-FFF2-40B4-BE49-F238E27FC236}">
                <a16:creationId xmlns:a16="http://schemas.microsoft.com/office/drawing/2014/main" id="{00753116-EB21-CAEE-A89B-A1FBB15A2071}"/>
              </a:ext>
            </a:extLst>
          </p:cNvPr>
          <p:cNvSpPr txBox="1"/>
          <p:nvPr/>
        </p:nvSpPr>
        <p:spPr>
          <a:xfrm>
            <a:off x="7998415" y="3022631"/>
            <a:ext cx="3813624"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Enabling disabled callback will cause BSOD</a:t>
            </a:r>
          </a:p>
        </p:txBody>
      </p:sp>
    </p:spTree>
    <p:extLst>
      <p:ext uri="{BB962C8B-B14F-4D97-AF65-F5344CB8AC3E}">
        <p14:creationId xmlns:p14="http://schemas.microsoft.com/office/powerpoint/2010/main" val="1931199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48253" y="0"/>
            <a:ext cx="8086653" cy="1325563"/>
          </a:xfrm>
        </p:spPr>
        <p:txBody>
          <a:bodyPr/>
          <a:lstStyle/>
          <a:p>
            <a:r>
              <a:rPr lang="en-US" dirty="0"/>
              <a:t>Removing an object </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12</a:t>
            </a:r>
          </a:p>
        </p:txBody>
      </p:sp>
      <p:pic>
        <p:nvPicPr>
          <p:cNvPr id="6" name="Picture 5">
            <a:extLst>
              <a:ext uri="{FF2B5EF4-FFF2-40B4-BE49-F238E27FC236}">
                <a16:creationId xmlns:a16="http://schemas.microsoft.com/office/drawing/2014/main" id="{8F49BAB1-ED21-78EF-66EF-91E92BA86490}"/>
              </a:ext>
            </a:extLst>
          </p:cNvPr>
          <p:cNvPicPr>
            <a:picLocks noChangeAspect="1"/>
          </p:cNvPicPr>
          <p:nvPr/>
        </p:nvPicPr>
        <p:blipFill rotWithShape="1">
          <a:blip r:embed="rId3">
            <a:extLst>
              <a:ext uri="{28A0092B-C50C-407E-A947-70E740481C1C}">
                <a14:useLocalDpi xmlns:a14="http://schemas.microsoft.com/office/drawing/2010/main" val="0"/>
              </a:ext>
            </a:extLst>
          </a:blip>
          <a:srcRect l="5859" t="5036" r="6144" b="5323"/>
          <a:stretch/>
        </p:blipFill>
        <p:spPr>
          <a:xfrm>
            <a:off x="6359796" y="169787"/>
            <a:ext cx="5456744" cy="6147485"/>
          </a:xfrm>
          <a:prstGeom prst="rect">
            <a:avLst/>
          </a:prstGeom>
        </p:spPr>
      </p:pic>
      <p:pic>
        <p:nvPicPr>
          <p:cNvPr id="7" name="Picture 6">
            <a:extLst>
              <a:ext uri="{FF2B5EF4-FFF2-40B4-BE49-F238E27FC236}">
                <a16:creationId xmlns:a16="http://schemas.microsoft.com/office/drawing/2014/main" id="{4B7265F1-CC36-FB65-479F-672F7BB79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342" y="1388860"/>
            <a:ext cx="1799334" cy="4805119"/>
          </a:xfrm>
          <a:prstGeom prst="rect">
            <a:avLst/>
          </a:prstGeom>
        </p:spPr>
      </p:pic>
      <p:pic>
        <p:nvPicPr>
          <p:cNvPr id="3" name="Picture 2">
            <a:extLst>
              <a:ext uri="{FF2B5EF4-FFF2-40B4-BE49-F238E27FC236}">
                <a16:creationId xmlns:a16="http://schemas.microsoft.com/office/drawing/2014/main" id="{4CD90FE8-5D0A-6670-06CC-0B9A665A5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342" y="1388859"/>
            <a:ext cx="1799335" cy="1046777"/>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59FBB7F4-1BBA-82C8-80F2-3291011F5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5857" y="833823"/>
            <a:ext cx="4248343" cy="1786285"/>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313408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48253" y="0"/>
            <a:ext cx="8086653" cy="1325563"/>
          </a:xfrm>
        </p:spPr>
        <p:txBody>
          <a:bodyPr/>
          <a:lstStyle/>
          <a:p>
            <a:r>
              <a:rPr lang="en-US" dirty="0"/>
              <a:t>Removing an object </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12</a:t>
            </a:r>
          </a:p>
        </p:txBody>
      </p:sp>
      <p:pic>
        <p:nvPicPr>
          <p:cNvPr id="6" name="Picture 5">
            <a:extLst>
              <a:ext uri="{FF2B5EF4-FFF2-40B4-BE49-F238E27FC236}">
                <a16:creationId xmlns:a16="http://schemas.microsoft.com/office/drawing/2014/main" id="{8F49BAB1-ED21-78EF-66EF-91E92BA86490}"/>
              </a:ext>
            </a:extLst>
          </p:cNvPr>
          <p:cNvPicPr>
            <a:picLocks noChangeAspect="1"/>
          </p:cNvPicPr>
          <p:nvPr/>
        </p:nvPicPr>
        <p:blipFill rotWithShape="1">
          <a:blip r:embed="rId3">
            <a:extLst>
              <a:ext uri="{28A0092B-C50C-407E-A947-70E740481C1C}">
                <a14:useLocalDpi xmlns:a14="http://schemas.microsoft.com/office/drawing/2010/main" val="0"/>
              </a:ext>
            </a:extLst>
          </a:blip>
          <a:srcRect l="5859" t="5036" r="6144" b="5323"/>
          <a:stretch/>
        </p:blipFill>
        <p:spPr>
          <a:xfrm>
            <a:off x="6359796" y="169787"/>
            <a:ext cx="5456744" cy="6147485"/>
          </a:xfrm>
          <a:prstGeom prst="rect">
            <a:avLst/>
          </a:prstGeom>
        </p:spPr>
      </p:pic>
      <p:pic>
        <p:nvPicPr>
          <p:cNvPr id="7" name="Picture 6">
            <a:extLst>
              <a:ext uri="{FF2B5EF4-FFF2-40B4-BE49-F238E27FC236}">
                <a16:creationId xmlns:a16="http://schemas.microsoft.com/office/drawing/2014/main" id="{4B7265F1-CC36-FB65-479F-672F7BB79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342" y="1388860"/>
            <a:ext cx="1799334" cy="4805119"/>
          </a:xfrm>
          <a:prstGeom prst="rect">
            <a:avLst/>
          </a:prstGeom>
        </p:spPr>
      </p:pic>
      <p:pic>
        <p:nvPicPr>
          <p:cNvPr id="3" name="Picture 2">
            <a:extLst>
              <a:ext uri="{FF2B5EF4-FFF2-40B4-BE49-F238E27FC236}">
                <a16:creationId xmlns:a16="http://schemas.microsoft.com/office/drawing/2014/main" id="{4CD90FE8-5D0A-6670-06CC-0B9A665A5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342" y="2620108"/>
            <a:ext cx="1764166" cy="1015678"/>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59FBB7F4-1BBA-82C8-80F2-3291011F5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533" y="2350386"/>
            <a:ext cx="5215498" cy="2929395"/>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4025882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48253" y="0"/>
            <a:ext cx="8086653" cy="1325563"/>
          </a:xfrm>
        </p:spPr>
        <p:txBody>
          <a:bodyPr/>
          <a:lstStyle/>
          <a:p>
            <a:r>
              <a:rPr lang="en-US" dirty="0"/>
              <a:t>Removing an object </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12</a:t>
            </a:r>
          </a:p>
        </p:txBody>
      </p:sp>
      <p:pic>
        <p:nvPicPr>
          <p:cNvPr id="6" name="Picture 5">
            <a:extLst>
              <a:ext uri="{FF2B5EF4-FFF2-40B4-BE49-F238E27FC236}">
                <a16:creationId xmlns:a16="http://schemas.microsoft.com/office/drawing/2014/main" id="{8F49BAB1-ED21-78EF-66EF-91E92BA86490}"/>
              </a:ext>
            </a:extLst>
          </p:cNvPr>
          <p:cNvPicPr>
            <a:picLocks noChangeAspect="1"/>
          </p:cNvPicPr>
          <p:nvPr/>
        </p:nvPicPr>
        <p:blipFill rotWithShape="1">
          <a:blip r:embed="rId3">
            <a:extLst>
              <a:ext uri="{28A0092B-C50C-407E-A947-70E740481C1C}">
                <a14:useLocalDpi xmlns:a14="http://schemas.microsoft.com/office/drawing/2010/main" val="0"/>
              </a:ext>
            </a:extLst>
          </a:blip>
          <a:srcRect l="5859" t="5036" r="6144" b="5323"/>
          <a:stretch/>
        </p:blipFill>
        <p:spPr>
          <a:xfrm>
            <a:off x="6359796" y="169787"/>
            <a:ext cx="5456744" cy="6147485"/>
          </a:xfrm>
          <a:prstGeom prst="rect">
            <a:avLst/>
          </a:prstGeom>
        </p:spPr>
      </p:pic>
      <p:pic>
        <p:nvPicPr>
          <p:cNvPr id="7" name="Picture 6">
            <a:extLst>
              <a:ext uri="{FF2B5EF4-FFF2-40B4-BE49-F238E27FC236}">
                <a16:creationId xmlns:a16="http://schemas.microsoft.com/office/drawing/2014/main" id="{4B7265F1-CC36-FB65-479F-672F7BB79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342" y="1388860"/>
            <a:ext cx="1799334" cy="4805119"/>
          </a:xfrm>
          <a:prstGeom prst="rect">
            <a:avLst/>
          </a:prstGeom>
        </p:spPr>
      </p:pic>
      <p:pic>
        <p:nvPicPr>
          <p:cNvPr id="3" name="Picture 2">
            <a:extLst>
              <a:ext uri="{FF2B5EF4-FFF2-40B4-BE49-F238E27FC236}">
                <a16:creationId xmlns:a16="http://schemas.microsoft.com/office/drawing/2014/main" id="{4CD90FE8-5D0A-6670-06CC-0B9A665A5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8510" y="3908181"/>
            <a:ext cx="1764166" cy="1024470"/>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59FBB7F4-1BBA-82C8-80F2-3291011F5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962" y="2766218"/>
            <a:ext cx="4954466" cy="1325563"/>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508544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48253" y="0"/>
            <a:ext cx="8086653" cy="1325563"/>
          </a:xfrm>
        </p:spPr>
        <p:txBody>
          <a:bodyPr/>
          <a:lstStyle/>
          <a:p>
            <a:r>
              <a:rPr lang="en-US" dirty="0"/>
              <a:t>Removing an object </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12</a:t>
            </a:r>
          </a:p>
        </p:txBody>
      </p:sp>
      <p:pic>
        <p:nvPicPr>
          <p:cNvPr id="6" name="Picture 5">
            <a:extLst>
              <a:ext uri="{FF2B5EF4-FFF2-40B4-BE49-F238E27FC236}">
                <a16:creationId xmlns:a16="http://schemas.microsoft.com/office/drawing/2014/main" id="{8F49BAB1-ED21-78EF-66EF-91E92BA86490}"/>
              </a:ext>
            </a:extLst>
          </p:cNvPr>
          <p:cNvPicPr>
            <a:picLocks noChangeAspect="1"/>
          </p:cNvPicPr>
          <p:nvPr/>
        </p:nvPicPr>
        <p:blipFill rotWithShape="1">
          <a:blip r:embed="rId3">
            <a:extLst>
              <a:ext uri="{28A0092B-C50C-407E-A947-70E740481C1C}">
                <a14:useLocalDpi xmlns:a14="http://schemas.microsoft.com/office/drawing/2010/main" val="0"/>
              </a:ext>
            </a:extLst>
          </a:blip>
          <a:srcRect l="5859" t="5036" r="6144" b="5323"/>
          <a:stretch/>
        </p:blipFill>
        <p:spPr>
          <a:xfrm>
            <a:off x="6359796" y="169787"/>
            <a:ext cx="5456744" cy="6147485"/>
          </a:xfrm>
          <a:prstGeom prst="rect">
            <a:avLst/>
          </a:prstGeom>
        </p:spPr>
      </p:pic>
      <p:pic>
        <p:nvPicPr>
          <p:cNvPr id="7" name="Picture 6">
            <a:extLst>
              <a:ext uri="{FF2B5EF4-FFF2-40B4-BE49-F238E27FC236}">
                <a16:creationId xmlns:a16="http://schemas.microsoft.com/office/drawing/2014/main" id="{4B7265F1-CC36-FB65-479F-672F7BB79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342" y="1388860"/>
            <a:ext cx="1799334" cy="4805119"/>
          </a:xfrm>
          <a:prstGeom prst="rect">
            <a:avLst/>
          </a:prstGeom>
        </p:spPr>
      </p:pic>
      <p:pic>
        <p:nvPicPr>
          <p:cNvPr id="3" name="Picture 2">
            <a:extLst>
              <a:ext uri="{FF2B5EF4-FFF2-40B4-BE49-F238E27FC236}">
                <a16:creationId xmlns:a16="http://schemas.microsoft.com/office/drawing/2014/main" id="{4CD90FE8-5D0A-6670-06CC-0B9A665A5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3342" y="5169509"/>
            <a:ext cx="1764166" cy="1024470"/>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59FBB7F4-1BBA-82C8-80F2-3291011F5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28" y="5068765"/>
            <a:ext cx="4015126" cy="1185923"/>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1172803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18116" y="54618"/>
            <a:ext cx="8329291" cy="1325563"/>
          </a:xfrm>
        </p:spPr>
        <p:txBody>
          <a:bodyPr/>
          <a:lstStyle/>
          <a:p>
            <a:r>
              <a:rPr lang="en-US" dirty="0"/>
              <a:t>Removing an object </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13</a:t>
            </a:r>
          </a:p>
        </p:txBody>
      </p:sp>
      <p:pic>
        <p:nvPicPr>
          <p:cNvPr id="12" name="Picture 11">
            <a:extLst>
              <a:ext uri="{FF2B5EF4-FFF2-40B4-BE49-F238E27FC236}">
                <a16:creationId xmlns:a16="http://schemas.microsoft.com/office/drawing/2014/main" id="{432402C2-96BD-3D54-807A-1DE9E5E9CD76}"/>
              </a:ext>
            </a:extLst>
          </p:cNvPr>
          <p:cNvPicPr>
            <a:picLocks noChangeAspect="1"/>
          </p:cNvPicPr>
          <p:nvPr/>
        </p:nvPicPr>
        <p:blipFill rotWithShape="1">
          <a:blip r:embed="rId3">
            <a:extLst>
              <a:ext uri="{28A0092B-C50C-407E-A947-70E740481C1C}">
                <a14:useLocalDpi xmlns:a14="http://schemas.microsoft.com/office/drawing/2010/main" val="0"/>
              </a:ext>
            </a:extLst>
          </a:blip>
          <a:srcRect l="6054" t="3964" r="7993" b="4289"/>
          <a:stretch/>
        </p:blipFill>
        <p:spPr>
          <a:xfrm>
            <a:off x="7370221" y="54618"/>
            <a:ext cx="4483033" cy="6300036"/>
          </a:xfrm>
          <a:prstGeom prst="rect">
            <a:avLst/>
          </a:prstGeom>
        </p:spPr>
      </p:pic>
      <p:pic>
        <p:nvPicPr>
          <p:cNvPr id="6" name="Picture 5">
            <a:extLst>
              <a:ext uri="{FF2B5EF4-FFF2-40B4-BE49-F238E27FC236}">
                <a16:creationId xmlns:a16="http://schemas.microsoft.com/office/drawing/2014/main" id="{334291AA-CFEE-9A9F-BF22-E1C2EDC70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1184" y="1380181"/>
            <a:ext cx="1835436" cy="4901530"/>
          </a:xfrm>
          <a:prstGeom prst="rect">
            <a:avLst/>
          </a:prstGeom>
        </p:spPr>
      </p:pic>
      <p:pic>
        <p:nvPicPr>
          <p:cNvPr id="3" name="Picture 2">
            <a:extLst>
              <a:ext uri="{FF2B5EF4-FFF2-40B4-BE49-F238E27FC236}">
                <a16:creationId xmlns:a16="http://schemas.microsoft.com/office/drawing/2014/main" id="{73BA18DC-5308-1AF0-C25D-EE93D4AB78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184" y="1380181"/>
            <a:ext cx="1801443" cy="1037870"/>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2C033B96-BC40-616C-E248-B7A225BDB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4214" y="776443"/>
            <a:ext cx="3719631" cy="1593084"/>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715882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18116" y="54618"/>
            <a:ext cx="8329291" cy="1325563"/>
          </a:xfrm>
        </p:spPr>
        <p:txBody>
          <a:bodyPr/>
          <a:lstStyle/>
          <a:p>
            <a:r>
              <a:rPr lang="en-US" dirty="0"/>
              <a:t>Removing an object </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13</a:t>
            </a:r>
          </a:p>
        </p:txBody>
      </p:sp>
      <p:pic>
        <p:nvPicPr>
          <p:cNvPr id="12" name="Picture 11">
            <a:extLst>
              <a:ext uri="{FF2B5EF4-FFF2-40B4-BE49-F238E27FC236}">
                <a16:creationId xmlns:a16="http://schemas.microsoft.com/office/drawing/2014/main" id="{432402C2-96BD-3D54-807A-1DE9E5E9CD76}"/>
              </a:ext>
            </a:extLst>
          </p:cNvPr>
          <p:cNvPicPr>
            <a:picLocks noChangeAspect="1"/>
          </p:cNvPicPr>
          <p:nvPr/>
        </p:nvPicPr>
        <p:blipFill rotWithShape="1">
          <a:blip r:embed="rId3">
            <a:extLst>
              <a:ext uri="{28A0092B-C50C-407E-A947-70E740481C1C}">
                <a14:useLocalDpi xmlns:a14="http://schemas.microsoft.com/office/drawing/2010/main" val="0"/>
              </a:ext>
            </a:extLst>
          </a:blip>
          <a:srcRect l="6054" t="3964" r="7993" b="4289"/>
          <a:stretch/>
        </p:blipFill>
        <p:spPr>
          <a:xfrm>
            <a:off x="7370221" y="54618"/>
            <a:ext cx="4483033" cy="6300036"/>
          </a:xfrm>
          <a:prstGeom prst="rect">
            <a:avLst/>
          </a:prstGeom>
        </p:spPr>
      </p:pic>
      <p:pic>
        <p:nvPicPr>
          <p:cNvPr id="6" name="Picture 5">
            <a:extLst>
              <a:ext uri="{FF2B5EF4-FFF2-40B4-BE49-F238E27FC236}">
                <a16:creationId xmlns:a16="http://schemas.microsoft.com/office/drawing/2014/main" id="{334291AA-CFEE-9A9F-BF22-E1C2EDC70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1184" y="1380181"/>
            <a:ext cx="1835436" cy="4901530"/>
          </a:xfrm>
          <a:prstGeom prst="rect">
            <a:avLst/>
          </a:prstGeom>
        </p:spPr>
      </p:pic>
      <p:pic>
        <p:nvPicPr>
          <p:cNvPr id="3" name="Picture 2">
            <a:extLst>
              <a:ext uri="{FF2B5EF4-FFF2-40B4-BE49-F238E27FC236}">
                <a16:creationId xmlns:a16="http://schemas.microsoft.com/office/drawing/2014/main" id="{73BA18DC-5308-1AF0-C25D-EE93D4AB78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180" y="2641877"/>
            <a:ext cx="1801443" cy="1037870"/>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2C033B96-BC40-616C-E248-B7A225BDB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0287" y="3107553"/>
            <a:ext cx="4527065" cy="539669"/>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1E6EEF23-D7B2-DD03-C7E8-02420C8FD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8204" y="4433116"/>
            <a:ext cx="4527065" cy="200430"/>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22001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18116" y="54618"/>
            <a:ext cx="8329291" cy="1325563"/>
          </a:xfrm>
        </p:spPr>
        <p:txBody>
          <a:bodyPr/>
          <a:lstStyle/>
          <a:p>
            <a:r>
              <a:rPr lang="en-US" dirty="0"/>
              <a:t>Removing an object </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13</a:t>
            </a:r>
          </a:p>
        </p:txBody>
      </p:sp>
      <p:pic>
        <p:nvPicPr>
          <p:cNvPr id="12" name="Picture 11">
            <a:extLst>
              <a:ext uri="{FF2B5EF4-FFF2-40B4-BE49-F238E27FC236}">
                <a16:creationId xmlns:a16="http://schemas.microsoft.com/office/drawing/2014/main" id="{432402C2-96BD-3D54-807A-1DE9E5E9CD76}"/>
              </a:ext>
            </a:extLst>
          </p:cNvPr>
          <p:cNvPicPr>
            <a:picLocks noChangeAspect="1"/>
          </p:cNvPicPr>
          <p:nvPr/>
        </p:nvPicPr>
        <p:blipFill rotWithShape="1">
          <a:blip r:embed="rId3">
            <a:extLst>
              <a:ext uri="{28A0092B-C50C-407E-A947-70E740481C1C}">
                <a14:useLocalDpi xmlns:a14="http://schemas.microsoft.com/office/drawing/2010/main" val="0"/>
              </a:ext>
            </a:extLst>
          </a:blip>
          <a:srcRect l="6054" t="3964" r="7993" b="4289"/>
          <a:stretch/>
        </p:blipFill>
        <p:spPr>
          <a:xfrm>
            <a:off x="7370221" y="54618"/>
            <a:ext cx="4483033" cy="6300036"/>
          </a:xfrm>
          <a:prstGeom prst="rect">
            <a:avLst/>
          </a:prstGeom>
        </p:spPr>
      </p:pic>
      <p:pic>
        <p:nvPicPr>
          <p:cNvPr id="6" name="Picture 5">
            <a:extLst>
              <a:ext uri="{FF2B5EF4-FFF2-40B4-BE49-F238E27FC236}">
                <a16:creationId xmlns:a16="http://schemas.microsoft.com/office/drawing/2014/main" id="{334291AA-CFEE-9A9F-BF22-E1C2EDC70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1184" y="1380181"/>
            <a:ext cx="1835436" cy="4901530"/>
          </a:xfrm>
          <a:prstGeom prst="rect">
            <a:avLst/>
          </a:prstGeom>
        </p:spPr>
      </p:pic>
      <p:pic>
        <p:nvPicPr>
          <p:cNvPr id="3" name="Picture 2">
            <a:extLst>
              <a:ext uri="{FF2B5EF4-FFF2-40B4-BE49-F238E27FC236}">
                <a16:creationId xmlns:a16="http://schemas.microsoft.com/office/drawing/2014/main" id="{73BA18DC-5308-1AF0-C25D-EE93D4AB78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177" y="3947535"/>
            <a:ext cx="1801443" cy="1037870"/>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2C033B96-BC40-616C-E248-B7A225BDB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7283" y="3407866"/>
            <a:ext cx="4527065" cy="852007"/>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1E6EEF23-D7B2-DD03-C7E8-02420C8FD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0221" y="4532999"/>
            <a:ext cx="4527065" cy="759970"/>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667150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18116" y="54618"/>
            <a:ext cx="8329291" cy="1325563"/>
          </a:xfrm>
        </p:spPr>
        <p:txBody>
          <a:bodyPr/>
          <a:lstStyle/>
          <a:p>
            <a:r>
              <a:rPr lang="en-US" dirty="0"/>
              <a:t>Removing an object </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13</a:t>
            </a:r>
          </a:p>
        </p:txBody>
      </p:sp>
      <p:pic>
        <p:nvPicPr>
          <p:cNvPr id="12" name="Picture 11">
            <a:extLst>
              <a:ext uri="{FF2B5EF4-FFF2-40B4-BE49-F238E27FC236}">
                <a16:creationId xmlns:a16="http://schemas.microsoft.com/office/drawing/2014/main" id="{432402C2-96BD-3D54-807A-1DE9E5E9CD76}"/>
              </a:ext>
            </a:extLst>
          </p:cNvPr>
          <p:cNvPicPr>
            <a:picLocks noChangeAspect="1"/>
          </p:cNvPicPr>
          <p:nvPr/>
        </p:nvPicPr>
        <p:blipFill rotWithShape="1">
          <a:blip r:embed="rId3">
            <a:extLst>
              <a:ext uri="{28A0092B-C50C-407E-A947-70E740481C1C}">
                <a14:useLocalDpi xmlns:a14="http://schemas.microsoft.com/office/drawing/2010/main" val="0"/>
              </a:ext>
            </a:extLst>
          </a:blip>
          <a:srcRect l="6054" t="3964" r="7993" b="4289"/>
          <a:stretch/>
        </p:blipFill>
        <p:spPr>
          <a:xfrm>
            <a:off x="7370221" y="54618"/>
            <a:ext cx="4483033" cy="6300036"/>
          </a:xfrm>
          <a:prstGeom prst="rect">
            <a:avLst/>
          </a:prstGeom>
        </p:spPr>
      </p:pic>
      <p:pic>
        <p:nvPicPr>
          <p:cNvPr id="6" name="Picture 5">
            <a:extLst>
              <a:ext uri="{FF2B5EF4-FFF2-40B4-BE49-F238E27FC236}">
                <a16:creationId xmlns:a16="http://schemas.microsoft.com/office/drawing/2014/main" id="{334291AA-CFEE-9A9F-BF22-E1C2EDC70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1184" y="1380181"/>
            <a:ext cx="1835436" cy="4901530"/>
          </a:xfrm>
          <a:prstGeom prst="rect">
            <a:avLst/>
          </a:prstGeom>
        </p:spPr>
      </p:pic>
      <p:pic>
        <p:nvPicPr>
          <p:cNvPr id="3" name="Picture 2">
            <a:extLst>
              <a:ext uri="{FF2B5EF4-FFF2-40B4-BE49-F238E27FC236}">
                <a16:creationId xmlns:a16="http://schemas.microsoft.com/office/drawing/2014/main" id="{73BA18DC-5308-1AF0-C25D-EE93D4AB78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184" y="5235819"/>
            <a:ext cx="1801443" cy="1045892"/>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2C033B96-BC40-616C-E248-B7A225BDB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7283" y="3574073"/>
            <a:ext cx="4527065" cy="976299"/>
          </a:xfrm>
          <a:prstGeom prst="rect">
            <a:avLst/>
          </a:prstGeom>
          <a:noFill/>
          <a:ln>
            <a:noFill/>
          </a:ln>
          <a:effectLst>
            <a:glow rad="76200">
              <a:srgbClr val="B18C08">
                <a:alpha val="30000"/>
              </a:srgbClr>
            </a:glow>
          </a:effectLst>
        </p:spPr>
      </p:pic>
      <p:pic>
        <p:nvPicPr>
          <p:cNvPr id="8" name="Picture 7">
            <a:extLst>
              <a:ext uri="{FF2B5EF4-FFF2-40B4-BE49-F238E27FC236}">
                <a16:creationId xmlns:a16="http://schemas.microsoft.com/office/drawing/2014/main" id="{1E6EEF23-D7B2-DD03-C7E8-02420C8FD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0221" y="4633974"/>
            <a:ext cx="4527065" cy="1037869"/>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917127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81816" y="61196"/>
            <a:ext cx="7934150" cy="1325563"/>
          </a:xfrm>
        </p:spPr>
        <p:txBody>
          <a:bodyPr/>
          <a:lstStyle/>
          <a:p>
            <a:r>
              <a:rPr lang="en-US" dirty="0"/>
              <a:t>Removing an object</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14</a:t>
            </a:r>
          </a:p>
        </p:txBody>
      </p:sp>
      <p:pic>
        <p:nvPicPr>
          <p:cNvPr id="14" name="Picture 13">
            <a:extLst>
              <a:ext uri="{FF2B5EF4-FFF2-40B4-BE49-F238E27FC236}">
                <a16:creationId xmlns:a16="http://schemas.microsoft.com/office/drawing/2014/main" id="{EA1A58EC-9B78-7642-9022-F0220419D897}"/>
              </a:ext>
            </a:extLst>
          </p:cNvPr>
          <p:cNvPicPr>
            <a:picLocks noChangeAspect="1"/>
          </p:cNvPicPr>
          <p:nvPr/>
        </p:nvPicPr>
        <p:blipFill rotWithShape="1">
          <a:blip r:embed="rId3">
            <a:extLst>
              <a:ext uri="{28A0092B-C50C-407E-A947-70E740481C1C}">
                <a14:useLocalDpi xmlns:a14="http://schemas.microsoft.com/office/drawing/2010/main" val="0"/>
              </a:ext>
            </a:extLst>
          </a:blip>
          <a:srcRect l="5899" t="5406" r="6388" b="5892"/>
          <a:stretch/>
        </p:blipFill>
        <p:spPr>
          <a:xfrm>
            <a:off x="6160715" y="112804"/>
            <a:ext cx="5911473" cy="6083230"/>
          </a:xfrm>
          <a:prstGeom prst="rect">
            <a:avLst/>
          </a:prstGeom>
        </p:spPr>
      </p:pic>
      <p:pic>
        <p:nvPicPr>
          <p:cNvPr id="6" name="Picture 5">
            <a:extLst>
              <a:ext uri="{FF2B5EF4-FFF2-40B4-BE49-F238E27FC236}">
                <a16:creationId xmlns:a16="http://schemas.microsoft.com/office/drawing/2014/main" id="{CB1779FB-4F3A-0A35-126E-A7B240461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330" y="1454377"/>
            <a:ext cx="2435470" cy="4833253"/>
          </a:xfrm>
          <a:prstGeom prst="rect">
            <a:avLst/>
          </a:prstGeom>
        </p:spPr>
      </p:pic>
      <p:pic>
        <p:nvPicPr>
          <p:cNvPr id="3" name="Picture 2">
            <a:extLst>
              <a:ext uri="{FF2B5EF4-FFF2-40B4-BE49-F238E27FC236}">
                <a16:creationId xmlns:a16="http://schemas.microsoft.com/office/drawing/2014/main" id="{2B931DED-F346-03EA-EA55-63187E2FBB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9331" y="1454376"/>
            <a:ext cx="2435470" cy="1416311"/>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EAFC0DAF-00D0-C8BF-79DE-42B0AA738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697" y="1004504"/>
            <a:ext cx="5584580" cy="2547589"/>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99918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9E619D-90B3-8221-6EAB-2DA91381ABE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1"/>
            <a:ext cx="7210753" cy="6858000"/>
          </a:xfrm>
          <a:prstGeom prst="rect">
            <a:avLst/>
          </a:prstGeom>
        </p:spPr>
      </p:pic>
      <p:pic>
        <p:nvPicPr>
          <p:cNvPr id="8" name="Picture 7">
            <a:extLst>
              <a:ext uri="{FF2B5EF4-FFF2-40B4-BE49-F238E27FC236}">
                <a16:creationId xmlns:a16="http://schemas.microsoft.com/office/drawing/2014/main" id="{4E996E0B-B7E1-C339-572F-B696491C0CB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5279476" y="0"/>
            <a:ext cx="7007773" cy="6858000"/>
          </a:xfrm>
          <a:prstGeom prst="rect">
            <a:avLst/>
          </a:prstGeom>
        </p:spPr>
      </p:pic>
      <p:pic>
        <p:nvPicPr>
          <p:cNvPr id="7" name="Picture 6">
            <a:extLst>
              <a:ext uri="{FF2B5EF4-FFF2-40B4-BE49-F238E27FC236}">
                <a16:creationId xmlns:a16="http://schemas.microsoft.com/office/drawing/2014/main" id="{1DA74838-CEF6-1FE8-3917-687E0A680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723" y="1"/>
            <a:ext cx="7007773" cy="6858000"/>
          </a:xfrm>
          <a:prstGeom prst="ellipse">
            <a:avLst/>
          </a:prstGeom>
          <a:ln>
            <a:noFill/>
          </a:ln>
          <a:effectLst>
            <a:softEdge rad="112500"/>
          </a:effectLst>
        </p:spPr>
      </p:pic>
      <p:sp>
        <p:nvSpPr>
          <p:cNvPr id="2" name="Title 1">
            <a:extLst>
              <a:ext uri="{FF2B5EF4-FFF2-40B4-BE49-F238E27FC236}">
                <a16:creationId xmlns:a16="http://schemas.microsoft.com/office/drawing/2014/main" id="{C3866344-D279-6CFA-333C-3EC67A1D0B66}"/>
              </a:ext>
            </a:extLst>
          </p:cNvPr>
          <p:cNvSpPr>
            <a:spLocks noGrp="1"/>
          </p:cNvSpPr>
          <p:nvPr>
            <p:ph type="ctrTitle"/>
          </p:nvPr>
        </p:nvSpPr>
        <p:spPr>
          <a:xfrm>
            <a:off x="398880" y="-1105171"/>
            <a:ext cx="11491457" cy="3076319"/>
          </a:xfrm>
        </p:spPr>
        <p:txBody>
          <a:bodyPr>
            <a:normAutofit/>
          </a:bodyPr>
          <a:lstStyle/>
          <a:p>
            <a:pPr algn="ctr"/>
            <a:r>
              <a:rPr lang="en-US"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Rootkit Methodologies</a:t>
            </a:r>
            <a:endParaRPr lang="he-IL"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00848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81816" y="61196"/>
            <a:ext cx="7934150" cy="1325563"/>
          </a:xfrm>
        </p:spPr>
        <p:txBody>
          <a:bodyPr/>
          <a:lstStyle/>
          <a:p>
            <a:r>
              <a:rPr lang="en-US" dirty="0"/>
              <a:t>Removing an object</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14</a:t>
            </a:r>
          </a:p>
        </p:txBody>
      </p:sp>
      <p:pic>
        <p:nvPicPr>
          <p:cNvPr id="14" name="Picture 13">
            <a:extLst>
              <a:ext uri="{FF2B5EF4-FFF2-40B4-BE49-F238E27FC236}">
                <a16:creationId xmlns:a16="http://schemas.microsoft.com/office/drawing/2014/main" id="{EA1A58EC-9B78-7642-9022-F0220419D897}"/>
              </a:ext>
            </a:extLst>
          </p:cNvPr>
          <p:cNvPicPr>
            <a:picLocks noChangeAspect="1"/>
          </p:cNvPicPr>
          <p:nvPr/>
        </p:nvPicPr>
        <p:blipFill rotWithShape="1">
          <a:blip r:embed="rId3">
            <a:extLst>
              <a:ext uri="{28A0092B-C50C-407E-A947-70E740481C1C}">
                <a14:useLocalDpi xmlns:a14="http://schemas.microsoft.com/office/drawing/2010/main" val="0"/>
              </a:ext>
            </a:extLst>
          </a:blip>
          <a:srcRect l="5899" t="5406" r="6388" b="5892"/>
          <a:stretch/>
        </p:blipFill>
        <p:spPr>
          <a:xfrm>
            <a:off x="6160715" y="112804"/>
            <a:ext cx="5911473" cy="6083230"/>
          </a:xfrm>
          <a:prstGeom prst="rect">
            <a:avLst/>
          </a:prstGeom>
        </p:spPr>
      </p:pic>
      <p:pic>
        <p:nvPicPr>
          <p:cNvPr id="6" name="Picture 5">
            <a:extLst>
              <a:ext uri="{FF2B5EF4-FFF2-40B4-BE49-F238E27FC236}">
                <a16:creationId xmlns:a16="http://schemas.microsoft.com/office/drawing/2014/main" id="{CB1779FB-4F3A-0A35-126E-A7B240461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330" y="1454377"/>
            <a:ext cx="2435470" cy="4833253"/>
          </a:xfrm>
          <a:prstGeom prst="rect">
            <a:avLst/>
          </a:prstGeom>
        </p:spPr>
      </p:pic>
      <p:pic>
        <p:nvPicPr>
          <p:cNvPr id="3" name="Picture 2">
            <a:extLst>
              <a:ext uri="{FF2B5EF4-FFF2-40B4-BE49-F238E27FC236}">
                <a16:creationId xmlns:a16="http://schemas.microsoft.com/office/drawing/2014/main" id="{2B931DED-F346-03EA-EA55-63187E2FBB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9330" y="3121269"/>
            <a:ext cx="2435470" cy="1378283"/>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EAFC0DAF-00D0-C8BF-79DE-42B0AA738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321277"/>
            <a:ext cx="5976188" cy="2547589"/>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1341969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681816" y="61196"/>
            <a:ext cx="7934150" cy="1325563"/>
          </a:xfrm>
        </p:spPr>
        <p:txBody>
          <a:bodyPr/>
          <a:lstStyle/>
          <a:p>
            <a:r>
              <a:rPr lang="en-US" dirty="0"/>
              <a:t>Removing an object</a:t>
            </a:r>
            <a:br>
              <a:rPr lang="en-US" dirty="0"/>
            </a:br>
            <a:r>
              <a:rPr lang="en-US" dirty="0"/>
              <a:t>callback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14</a:t>
            </a:r>
          </a:p>
        </p:txBody>
      </p:sp>
      <p:pic>
        <p:nvPicPr>
          <p:cNvPr id="14" name="Picture 13">
            <a:extLst>
              <a:ext uri="{FF2B5EF4-FFF2-40B4-BE49-F238E27FC236}">
                <a16:creationId xmlns:a16="http://schemas.microsoft.com/office/drawing/2014/main" id="{EA1A58EC-9B78-7642-9022-F0220419D897}"/>
              </a:ext>
            </a:extLst>
          </p:cNvPr>
          <p:cNvPicPr>
            <a:picLocks noChangeAspect="1"/>
          </p:cNvPicPr>
          <p:nvPr/>
        </p:nvPicPr>
        <p:blipFill rotWithShape="1">
          <a:blip r:embed="rId3">
            <a:extLst>
              <a:ext uri="{28A0092B-C50C-407E-A947-70E740481C1C}">
                <a14:useLocalDpi xmlns:a14="http://schemas.microsoft.com/office/drawing/2010/main" val="0"/>
              </a:ext>
            </a:extLst>
          </a:blip>
          <a:srcRect l="5899" t="5406" r="6388" b="5892"/>
          <a:stretch/>
        </p:blipFill>
        <p:spPr>
          <a:xfrm>
            <a:off x="6160715" y="112804"/>
            <a:ext cx="5911473" cy="6083230"/>
          </a:xfrm>
          <a:prstGeom prst="rect">
            <a:avLst/>
          </a:prstGeom>
        </p:spPr>
      </p:pic>
      <p:pic>
        <p:nvPicPr>
          <p:cNvPr id="6" name="Picture 5">
            <a:extLst>
              <a:ext uri="{FF2B5EF4-FFF2-40B4-BE49-F238E27FC236}">
                <a16:creationId xmlns:a16="http://schemas.microsoft.com/office/drawing/2014/main" id="{CB1779FB-4F3A-0A35-126E-A7B240461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330" y="1454377"/>
            <a:ext cx="2435470" cy="4833253"/>
          </a:xfrm>
          <a:prstGeom prst="rect">
            <a:avLst/>
          </a:prstGeom>
        </p:spPr>
      </p:pic>
      <p:pic>
        <p:nvPicPr>
          <p:cNvPr id="3" name="Picture 2">
            <a:extLst>
              <a:ext uri="{FF2B5EF4-FFF2-40B4-BE49-F238E27FC236}">
                <a16:creationId xmlns:a16="http://schemas.microsoft.com/office/drawing/2014/main" id="{2B931DED-F346-03EA-EA55-63187E2FBB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4501" y="4862146"/>
            <a:ext cx="2400300" cy="1425484"/>
          </a:xfrm>
          <a:prstGeom prst="rect">
            <a:avLst/>
          </a:prstGeom>
          <a:noFill/>
          <a:ln>
            <a:noFill/>
          </a:ln>
          <a:effectLst>
            <a:glow rad="76200">
              <a:srgbClr val="B18C08">
                <a:alpha val="30000"/>
              </a:srgbClr>
            </a:glow>
          </a:effectLst>
        </p:spPr>
      </p:pic>
      <p:pic>
        <p:nvPicPr>
          <p:cNvPr id="7" name="Picture 6">
            <a:extLst>
              <a:ext uri="{FF2B5EF4-FFF2-40B4-BE49-F238E27FC236}">
                <a16:creationId xmlns:a16="http://schemas.microsoft.com/office/drawing/2014/main" id="{EAFC0DAF-00D0-C8BF-79DE-42B0AA738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7304" y="3904972"/>
            <a:ext cx="5414884" cy="1172586"/>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3091013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9E619D-90B3-8221-6EAB-2DA91381ABE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1"/>
            <a:ext cx="7210753" cy="6858000"/>
          </a:xfrm>
          <a:prstGeom prst="rect">
            <a:avLst/>
          </a:prstGeom>
        </p:spPr>
      </p:pic>
      <p:pic>
        <p:nvPicPr>
          <p:cNvPr id="8" name="Picture 7">
            <a:extLst>
              <a:ext uri="{FF2B5EF4-FFF2-40B4-BE49-F238E27FC236}">
                <a16:creationId xmlns:a16="http://schemas.microsoft.com/office/drawing/2014/main" id="{4E996E0B-B7E1-C339-572F-B696491C0CB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5279476" y="0"/>
            <a:ext cx="7007773" cy="6858000"/>
          </a:xfrm>
          <a:prstGeom prst="rect">
            <a:avLst/>
          </a:prstGeom>
        </p:spPr>
      </p:pic>
      <p:pic>
        <p:nvPicPr>
          <p:cNvPr id="7" name="Picture 6">
            <a:extLst>
              <a:ext uri="{FF2B5EF4-FFF2-40B4-BE49-F238E27FC236}">
                <a16:creationId xmlns:a16="http://schemas.microsoft.com/office/drawing/2014/main" id="{1DA74838-CEF6-1FE8-3917-687E0A680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723" y="1"/>
            <a:ext cx="7007773" cy="6858000"/>
          </a:xfrm>
          <a:prstGeom prst="ellipse">
            <a:avLst/>
          </a:prstGeom>
          <a:ln>
            <a:noFill/>
          </a:ln>
          <a:effectLst>
            <a:softEdge rad="112500"/>
          </a:effectLst>
        </p:spPr>
      </p:pic>
      <p:sp>
        <p:nvSpPr>
          <p:cNvPr id="2" name="Title 1">
            <a:extLst>
              <a:ext uri="{FF2B5EF4-FFF2-40B4-BE49-F238E27FC236}">
                <a16:creationId xmlns:a16="http://schemas.microsoft.com/office/drawing/2014/main" id="{C3866344-D279-6CFA-333C-3EC67A1D0B66}"/>
              </a:ext>
            </a:extLst>
          </p:cNvPr>
          <p:cNvSpPr>
            <a:spLocks noGrp="1"/>
          </p:cNvSpPr>
          <p:nvPr>
            <p:ph type="ctrTitle"/>
          </p:nvPr>
        </p:nvSpPr>
        <p:spPr>
          <a:xfrm>
            <a:off x="398880" y="-1105171"/>
            <a:ext cx="11491457" cy="3076319"/>
          </a:xfrm>
        </p:spPr>
        <p:txBody>
          <a:bodyPr>
            <a:normAutofit/>
          </a:bodyPr>
          <a:lstStyle/>
          <a:p>
            <a:pPr algn="ctr"/>
            <a:r>
              <a:rPr lang="en-US"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C2 Integration</a:t>
            </a:r>
            <a:endParaRPr lang="he-IL"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9230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7EE5-4049-F507-CBD5-EC5F241BFA4C}"/>
              </a:ext>
            </a:extLst>
          </p:cNvPr>
          <p:cNvSpPr>
            <a:spLocks noGrp="1"/>
          </p:cNvSpPr>
          <p:nvPr>
            <p:ph type="title"/>
          </p:nvPr>
        </p:nvSpPr>
        <p:spPr>
          <a:xfrm>
            <a:off x="793124" y="-230188"/>
            <a:ext cx="10515600" cy="1325563"/>
          </a:xfrm>
        </p:spPr>
        <p:txBody>
          <a:bodyPr/>
          <a:lstStyle/>
          <a:p>
            <a:r>
              <a:rPr lang="en-US" dirty="0"/>
              <a:t>What is Mythic?</a:t>
            </a:r>
            <a:endParaRPr lang="he-IL" dirty="0"/>
          </a:p>
        </p:txBody>
      </p:sp>
      <p:sp>
        <p:nvSpPr>
          <p:cNvPr id="3" name="Content Placeholder 2">
            <a:extLst>
              <a:ext uri="{FF2B5EF4-FFF2-40B4-BE49-F238E27FC236}">
                <a16:creationId xmlns:a16="http://schemas.microsoft.com/office/drawing/2014/main" id="{2CE13633-D917-782C-69FF-F94B8BFA954B}"/>
              </a:ext>
            </a:extLst>
          </p:cNvPr>
          <p:cNvSpPr>
            <a:spLocks noGrp="1"/>
          </p:cNvSpPr>
          <p:nvPr>
            <p:ph idx="1"/>
          </p:nvPr>
        </p:nvSpPr>
        <p:spPr>
          <a:xfrm>
            <a:off x="838200" y="1825625"/>
            <a:ext cx="8586600" cy="4351338"/>
          </a:xfrm>
        </p:spPr>
        <p:txBody>
          <a:bodyPr/>
          <a:lstStyle/>
          <a:p>
            <a:r>
              <a:rPr lang="en-US" dirty="0"/>
              <a:t>Very popular C2 infrastructure written primarily in Golang by @its-a-feature</a:t>
            </a:r>
            <a:br>
              <a:rPr lang="en-US" dirty="0"/>
            </a:br>
            <a:endParaRPr lang="en-US" dirty="0"/>
          </a:p>
          <a:p>
            <a:r>
              <a:rPr lang="en-US" dirty="0"/>
              <a:t>Great choice for people that want to write their </a:t>
            </a:r>
            <a:br>
              <a:rPr lang="en-US" dirty="0"/>
            </a:br>
            <a:r>
              <a:rPr lang="en-US" dirty="0"/>
              <a:t>own agent but not the server side</a:t>
            </a:r>
            <a:br>
              <a:rPr lang="en-US" dirty="0"/>
            </a:br>
            <a:endParaRPr lang="en-US" dirty="0"/>
          </a:p>
          <a:p>
            <a:r>
              <a:rPr lang="en-US" dirty="0"/>
              <a:t>Highly maintained with lots of pre made agents</a:t>
            </a:r>
          </a:p>
          <a:p>
            <a:endParaRPr lang="en-US" dirty="0"/>
          </a:p>
          <a:p>
            <a:endParaRPr lang="he-IL" dirty="0"/>
          </a:p>
        </p:txBody>
      </p:sp>
      <p:sp>
        <p:nvSpPr>
          <p:cNvPr id="4" name="Footer Placeholder 3">
            <a:extLst>
              <a:ext uri="{FF2B5EF4-FFF2-40B4-BE49-F238E27FC236}">
                <a16:creationId xmlns:a16="http://schemas.microsoft.com/office/drawing/2014/main" id="{D7B51647-4300-6CC6-9382-7E47DD4D7F54}"/>
              </a:ext>
            </a:extLst>
          </p:cNvPr>
          <p:cNvSpPr>
            <a:spLocks noGrp="1"/>
          </p:cNvSpPr>
          <p:nvPr>
            <p:ph type="ftr" sz="quarter" idx="11"/>
          </p:nvPr>
        </p:nvSpPr>
        <p:spPr/>
        <p:txBody>
          <a:bodyPr/>
          <a:lstStyle/>
          <a:p>
            <a:r>
              <a:rPr lang="en-US" dirty="0"/>
              <a:t>C2 Integration</a:t>
            </a:r>
            <a:endParaRPr lang="he-IL" dirty="0"/>
          </a:p>
        </p:txBody>
      </p:sp>
      <p:sp>
        <p:nvSpPr>
          <p:cNvPr id="5" name="Slide Number Placeholder 4">
            <a:extLst>
              <a:ext uri="{FF2B5EF4-FFF2-40B4-BE49-F238E27FC236}">
                <a16:creationId xmlns:a16="http://schemas.microsoft.com/office/drawing/2014/main" id="{2B9AE588-0AAB-3079-14FF-52ED3B21960B}"/>
              </a:ext>
            </a:extLst>
          </p:cNvPr>
          <p:cNvSpPr>
            <a:spLocks noGrp="1"/>
          </p:cNvSpPr>
          <p:nvPr>
            <p:ph type="sldNum" sz="quarter" idx="12"/>
          </p:nvPr>
        </p:nvSpPr>
        <p:spPr/>
        <p:txBody>
          <a:bodyPr/>
          <a:lstStyle/>
          <a:p>
            <a:r>
              <a:rPr lang="he-IL" dirty="0"/>
              <a:t>15</a:t>
            </a:r>
          </a:p>
        </p:txBody>
      </p:sp>
      <p:pic>
        <p:nvPicPr>
          <p:cNvPr id="7" name="Picture 6">
            <a:extLst>
              <a:ext uri="{FF2B5EF4-FFF2-40B4-BE49-F238E27FC236}">
                <a16:creationId xmlns:a16="http://schemas.microsoft.com/office/drawing/2014/main" id="{E097B620-89B0-71DA-1898-70C9FAC6A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7476" y="1690688"/>
            <a:ext cx="3266854" cy="2557224"/>
          </a:xfrm>
          <a:prstGeom prst="rect">
            <a:avLst/>
          </a:prstGeom>
        </p:spPr>
      </p:pic>
    </p:spTree>
    <p:extLst>
      <p:ext uri="{BB962C8B-B14F-4D97-AF65-F5344CB8AC3E}">
        <p14:creationId xmlns:p14="http://schemas.microsoft.com/office/powerpoint/2010/main" val="4165560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B074-CD8E-BB40-BE32-83461AE9C130}"/>
              </a:ext>
            </a:extLst>
          </p:cNvPr>
          <p:cNvSpPr>
            <a:spLocks noGrp="1"/>
          </p:cNvSpPr>
          <p:nvPr>
            <p:ph type="title"/>
          </p:nvPr>
        </p:nvSpPr>
        <p:spPr>
          <a:xfrm>
            <a:off x="902595" y="-220863"/>
            <a:ext cx="10515600" cy="1325563"/>
          </a:xfrm>
        </p:spPr>
        <p:txBody>
          <a:bodyPr/>
          <a:lstStyle/>
          <a:p>
            <a:r>
              <a:rPr lang="en-US" dirty="0"/>
              <a:t>Athena</a:t>
            </a:r>
            <a:endParaRPr lang="he-IL" dirty="0"/>
          </a:p>
        </p:txBody>
      </p:sp>
      <p:sp>
        <p:nvSpPr>
          <p:cNvPr id="3" name="Content Placeholder 2">
            <a:extLst>
              <a:ext uri="{FF2B5EF4-FFF2-40B4-BE49-F238E27FC236}">
                <a16:creationId xmlns:a16="http://schemas.microsoft.com/office/drawing/2014/main" id="{F279CD11-C69C-08BC-6BBE-C5B74436AEB5}"/>
              </a:ext>
            </a:extLst>
          </p:cNvPr>
          <p:cNvSpPr>
            <a:spLocks noGrp="1"/>
          </p:cNvSpPr>
          <p:nvPr>
            <p:ph idx="1"/>
          </p:nvPr>
        </p:nvSpPr>
        <p:spPr>
          <a:xfrm>
            <a:off x="902595" y="1253331"/>
            <a:ext cx="7421880" cy="4351338"/>
          </a:xfrm>
        </p:spPr>
        <p:txBody>
          <a:bodyPr/>
          <a:lstStyle/>
          <a:p>
            <a:r>
              <a:rPr lang="en-US" dirty="0"/>
              <a:t>Athena is a cross platform .NET Mythic agent by @checkymander</a:t>
            </a:r>
            <a:br>
              <a:rPr lang="en-US" dirty="0"/>
            </a:br>
            <a:endParaRPr lang="en-US" dirty="0"/>
          </a:p>
          <a:p>
            <a:r>
              <a:rPr lang="en-US" dirty="0"/>
              <a:t>Has many features such as SOCKS5, P2P agent support, reflective loading of commands and more</a:t>
            </a:r>
            <a:br>
              <a:rPr lang="en-US" dirty="0"/>
            </a:br>
            <a:endParaRPr lang="en-US" dirty="0"/>
          </a:p>
          <a:p>
            <a:r>
              <a:rPr lang="en-US" dirty="0"/>
              <a:t>In the newest version also added support for all </a:t>
            </a:r>
            <a:r>
              <a:rPr lang="en-US" dirty="0" err="1"/>
              <a:t>Nidhogg</a:t>
            </a:r>
            <a:r>
              <a:rPr lang="en-US" dirty="0"/>
              <a:t> features using a new C# API</a:t>
            </a:r>
            <a:endParaRPr lang="he-IL" dirty="0"/>
          </a:p>
        </p:txBody>
      </p:sp>
      <p:sp>
        <p:nvSpPr>
          <p:cNvPr id="4" name="Footer Placeholder 3">
            <a:extLst>
              <a:ext uri="{FF2B5EF4-FFF2-40B4-BE49-F238E27FC236}">
                <a16:creationId xmlns:a16="http://schemas.microsoft.com/office/drawing/2014/main" id="{3B1AE00D-2631-A05F-276D-DF6DCF00C208}"/>
              </a:ext>
            </a:extLst>
          </p:cNvPr>
          <p:cNvSpPr>
            <a:spLocks noGrp="1"/>
          </p:cNvSpPr>
          <p:nvPr>
            <p:ph type="ftr" sz="quarter" idx="11"/>
          </p:nvPr>
        </p:nvSpPr>
        <p:spPr/>
        <p:txBody>
          <a:bodyPr/>
          <a:lstStyle/>
          <a:p>
            <a:r>
              <a:rPr lang="en-US" dirty="0"/>
              <a:t>C2 Integration</a:t>
            </a:r>
            <a:endParaRPr lang="he-IL" dirty="0"/>
          </a:p>
        </p:txBody>
      </p:sp>
      <p:sp>
        <p:nvSpPr>
          <p:cNvPr id="5" name="Slide Number Placeholder 4">
            <a:extLst>
              <a:ext uri="{FF2B5EF4-FFF2-40B4-BE49-F238E27FC236}">
                <a16:creationId xmlns:a16="http://schemas.microsoft.com/office/drawing/2014/main" id="{27A0396F-FD69-A14C-CD54-AE01899BEA09}"/>
              </a:ext>
            </a:extLst>
          </p:cNvPr>
          <p:cNvSpPr>
            <a:spLocks noGrp="1"/>
          </p:cNvSpPr>
          <p:nvPr>
            <p:ph type="sldNum" sz="quarter" idx="12"/>
          </p:nvPr>
        </p:nvSpPr>
        <p:spPr/>
        <p:txBody>
          <a:bodyPr/>
          <a:lstStyle/>
          <a:p>
            <a:r>
              <a:rPr lang="he-IL" dirty="0"/>
              <a:t>16</a:t>
            </a:r>
          </a:p>
        </p:txBody>
      </p:sp>
      <p:pic>
        <p:nvPicPr>
          <p:cNvPr id="7" name="Picture 6">
            <a:extLst>
              <a:ext uri="{FF2B5EF4-FFF2-40B4-BE49-F238E27FC236}">
                <a16:creationId xmlns:a16="http://schemas.microsoft.com/office/drawing/2014/main" id="{C77F84A7-0DBA-ED18-CB03-D6E8466DE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145" y="1690688"/>
            <a:ext cx="2366818" cy="2366818"/>
          </a:xfrm>
          <a:prstGeom prst="rect">
            <a:avLst/>
          </a:prstGeom>
        </p:spPr>
      </p:pic>
    </p:spTree>
    <p:extLst>
      <p:ext uri="{BB962C8B-B14F-4D97-AF65-F5344CB8AC3E}">
        <p14:creationId xmlns:p14="http://schemas.microsoft.com/office/powerpoint/2010/main" val="1428900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0143" y="-579205"/>
            <a:ext cx="11218572" cy="1943269"/>
          </a:xfrm>
        </p:spPr>
        <p:txBody>
          <a:bodyPr/>
          <a:lstStyle/>
          <a:p>
            <a:r>
              <a:rPr lang="en-US" dirty="0"/>
              <a:t>Demo: Process hiding</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C2 Integration</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17</a:t>
            </a:r>
          </a:p>
        </p:txBody>
      </p:sp>
      <p:pic>
        <p:nvPicPr>
          <p:cNvPr id="6" name="hide_proc_edited">
            <a:hlinkClick r:id="" action="ppaction://media"/>
            <a:extLst>
              <a:ext uri="{FF2B5EF4-FFF2-40B4-BE49-F238E27FC236}">
                <a16:creationId xmlns:a16="http://schemas.microsoft.com/office/drawing/2014/main" id="{6FA5A4C6-D845-BE1A-8CB7-6EC551D55F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3137" y="865531"/>
            <a:ext cx="9565725" cy="5380721"/>
          </a:xfrm>
          <a:prstGeom prst="rect">
            <a:avLst/>
          </a:prstGeom>
        </p:spPr>
      </p:pic>
    </p:spTree>
    <p:extLst>
      <p:ext uri="{BB962C8B-B14F-4D97-AF65-F5344CB8AC3E}">
        <p14:creationId xmlns:p14="http://schemas.microsoft.com/office/powerpoint/2010/main" val="324295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9E619D-90B3-8221-6EAB-2DA91381ABE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1"/>
            <a:ext cx="7210753" cy="6858000"/>
          </a:xfrm>
          <a:prstGeom prst="rect">
            <a:avLst/>
          </a:prstGeom>
        </p:spPr>
      </p:pic>
      <p:pic>
        <p:nvPicPr>
          <p:cNvPr id="8" name="Picture 7">
            <a:extLst>
              <a:ext uri="{FF2B5EF4-FFF2-40B4-BE49-F238E27FC236}">
                <a16:creationId xmlns:a16="http://schemas.microsoft.com/office/drawing/2014/main" id="{4E996E0B-B7E1-C339-572F-B696491C0CB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5279476" y="0"/>
            <a:ext cx="7007773" cy="6858000"/>
          </a:xfrm>
          <a:prstGeom prst="rect">
            <a:avLst/>
          </a:prstGeom>
        </p:spPr>
      </p:pic>
      <p:pic>
        <p:nvPicPr>
          <p:cNvPr id="7" name="Picture 6">
            <a:extLst>
              <a:ext uri="{FF2B5EF4-FFF2-40B4-BE49-F238E27FC236}">
                <a16:creationId xmlns:a16="http://schemas.microsoft.com/office/drawing/2014/main" id="{1DA74838-CEF6-1FE8-3917-687E0A680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723" y="1"/>
            <a:ext cx="7007773" cy="6858000"/>
          </a:xfrm>
          <a:prstGeom prst="ellipse">
            <a:avLst/>
          </a:prstGeom>
          <a:ln>
            <a:noFill/>
          </a:ln>
          <a:effectLst>
            <a:softEdge rad="112500"/>
          </a:effectLst>
        </p:spPr>
      </p:pic>
      <p:sp>
        <p:nvSpPr>
          <p:cNvPr id="2" name="Title 1">
            <a:extLst>
              <a:ext uri="{FF2B5EF4-FFF2-40B4-BE49-F238E27FC236}">
                <a16:creationId xmlns:a16="http://schemas.microsoft.com/office/drawing/2014/main" id="{C3866344-D279-6CFA-333C-3EC67A1D0B66}"/>
              </a:ext>
            </a:extLst>
          </p:cNvPr>
          <p:cNvSpPr>
            <a:spLocks noGrp="1"/>
          </p:cNvSpPr>
          <p:nvPr>
            <p:ph type="ctrTitle"/>
          </p:nvPr>
        </p:nvSpPr>
        <p:spPr>
          <a:xfrm>
            <a:off x="398880" y="-1105171"/>
            <a:ext cx="11491457" cy="3076319"/>
          </a:xfrm>
        </p:spPr>
        <p:txBody>
          <a:bodyPr>
            <a:normAutofit/>
          </a:bodyPr>
          <a:lstStyle/>
          <a:p>
            <a:pPr algn="ctr"/>
            <a:r>
              <a:rPr lang="en-US"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Detecting Rootkits</a:t>
            </a:r>
            <a:endParaRPr lang="he-IL"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912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4E23-97D7-007D-4253-2EB914E29641}"/>
              </a:ext>
            </a:extLst>
          </p:cNvPr>
          <p:cNvSpPr>
            <a:spLocks noGrp="1"/>
          </p:cNvSpPr>
          <p:nvPr>
            <p:ph type="title"/>
          </p:nvPr>
        </p:nvSpPr>
        <p:spPr>
          <a:xfrm>
            <a:off x="786685" y="-233743"/>
            <a:ext cx="10515600" cy="1325563"/>
          </a:xfrm>
        </p:spPr>
        <p:txBody>
          <a:bodyPr/>
          <a:lstStyle/>
          <a:p>
            <a:r>
              <a:rPr lang="en-US" sz="4400" dirty="0"/>
              <a:t>Detecting kernel callbacks tampering</a:t>
            </a:r>
            <a:endParaRPr lang="he-IL" dirty="0"/>
          </a:p>
        </p:txBody>
      </p:sp>
      <p:sp>
        <p:nvSpPr>
          <p:cNvPr id="4" name="Footer Placeholder 3">
            <a:extLst>
              <a:ext uri="{FF2B5EF4-FFF2-40B4-BE49-F238E27FC236}">
                <a16:creationId xmlns:a16="http://schemas.microsoft.com/office/drawing/2014/main" id="{3CF98C4C-07C0-AEBD-EED9-D435942B337D}"/>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E1A6B03A-3B8A-B9FA-4308-62D030296775}"/>
              </a:ext>
            </a:extLst>
          </p:cNvPr>
          <p:cNvSpPr>
            <a:spLocks noGrp="1"/>
          </p:cNvSpPr>
          <p:nvPr>
            <p:ph type="sldNum" sz="quarter" idx="12"/>
          </p:nvPr>
        </p:nvSpPr>
        <p:spPr/>
        <p:txBody>
          <a:bodyPr/>
          <a:lstStyle/>
          <a:p>
            <a:r>
              <a:rPr lang="he-IL" dirty="0"/>
              <a:t>18</a:t>
            </a:r>
          </a:p>
        </p:txBody>
      </p:sp>
      <p:pic>
        <p:nvPicPr>
          <p:cNvPr id="7" name="Picture 6">
            <a:extLst>
              <a:ext uri="{FF2B5EF4-FFF2-40B4-BE49-F238E27FC236}">
                <a16:creationId xmlns:a16="http://schemas.microsoft.com/office/drawing/2014/main" id="{1C5D3C97-B839-C8B9-C5F9-EC37B3A99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374" y="1415516"/>
            <a:ext cx="1269841" cy="1269841"/>
          </a:xfrm>
          <a:prstGeom prst="rect">
            <a:avLst/>
          </a:prstGeom>
        </p:spPr>
      </p:pic>
      <p:sp>
        <p:nvSpPr>
          <p:cNvPr id="8" name="TextBox 7">
            <a:extLst>
              <a:ext uri="{FF2B5EF4-FFF2-40B4-BE49-F238E27FC236}">
                <a16:creationId xmlns:a16="http://schemas.microsoft.com/office/drawing/2014/main" id="{9EE2E373-D862-3C9F-53E9-B36A23A16E54}"/>
              </a:ext>
            </a:extLst>
          </p:cNvPr>
          <p:cNvSpPr txBox="1"/>
          <p:nvPr/>
        </p:nvSpPr>
        <p:spPr>
          <a:xfrm>
            <a:off x="413863" y="3150968"/>
            <a:ext cx="3813624"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Scan periodically for specific kernel object modifications</a:t>
            </a:r>
          </a:p>
        </p:txBody>
      </p:sp>
      <p:pic>
        <p:nvPicPr>
          <p:cNvPr id="10" name="Picture 9">
            <a:extLst>
              <a:ext uri="{FF2B5EF4-FFF2-40B4-BE49-F238E27FC236}">
                <a16:creationId xmlns:a16="http://schemas.microsoft.com/office/drawing/2014/main" id="{61E0FADE-63B3-6EF7-985B-3B3D66E73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79" y="1415515"/>
            <a:ext cx="1269841" cy="1269841"/>
          </a:xfrm>
          <a:prstGeom prst="rect">
            <a:avLst/>
          </a:prstGeom>
        </p:spPr>
      </p:pic>
      <p:sp>
        <p:nvSpPr>
          <p:cNvPr id="11" name="TextBox 10">
            <a:extLst>
              <a:ext uri="{FF2B5EF4-FFF2-40B4-BE49-F238E27FC236}">
                <a16:creationId xmlns:a16="http://schemas.microsoft.com/office/drawing/2014/main" id="{D764872B-80CE-FE59-4447-AFA8A962342B}"/>
              </a:ext>
            </a:extLst>
          </p:cNvPr>
          <p:cNvSpPr txBox="1"/>
          <p:nvPr/>
        </p:nvSpPr>
        <p:spPr>
          <a:xfrm>
            <a:off x="4162317" y="3142198"/>
            <a:ext cx="3813624" cy="867930"/>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Be loaded as early as possible</a:t>
            </a:r>
          </a:p>
        </p:txBody>
      </p:sp>
      <p:pic>
        <p:nvPicPr>
          <p:cNvPr id="13" name="Picture 12">
            <a:extLst>
              <a:ext uri="{FF2B5EF4-FFF2-40B4-BE49-F238E27FC236}">
                <a16:creationId xmlns:a16="http://schemas.microsoft.com/office/drawing/2014/main" id="{952D924B-B239-6B28-2374-592E2C347A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4785" y="1415247"/>
            <a:ext cx="1269841" cy="1269841"/>
          </a:xfrm>
          <a:prstGeom prst="rect">
            <a:avLst/>
          </a:prstGeom>
        </p:spPr>
      </p:pic>
      <p:sp>
        <p:nvSpPr>
          <p:cNvPr id="14" name="TextBox 13">
            <a:extLst>
              <a:ext uri="{FF2B5EF4-FFF2-40B4-BE49-F238E27FC236}">
                <a16:creationId xmlns:a16="http://schemas.microsoft.com/office/drawing/2014/main" id="{7E99B95E-E222-1551-D201-F3F5E49551BE}"/>
              </a:ext>
            </a:extLst>
          </p:cNvPr>
          <p:cNvSpPr txBox="1"/>
          <p:nvPr/>
        </p:nvSpPr>
        <p:spPr>
          <a:xfrm>
            <a:off x="7975941" y="3139056"/>
            <a:ext cx="4038894"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Find the odd callbacks in the prone to malicious activity drivers</a:t>
            </a:r>
          </a:p>
        </p:txBody>
      </p:sp>
    </p:spTree>
    <p:extLst>
      <p:ext uri="{BB962C8B-B14F-4D97-AF65-F5344CB8AC3E}">
        <p14:creationId xmlns:p14="http://schemas.microsoft.com/office/powerpoint/2010/main" val="1813673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DB74-78F1-642A-639A-B8EC17AD37D2}"/>
              </a:ext>
            </a:extLst>
          </p:cNvPr>
          <p:cNvSpPr>
            <a:spLocks noGrp="1"/>
          </p:cNvSpPr>
          <p:nvPr>
            <p:ph type="title"/>
          </p:nvPr>
        </p:nvSpPr>
        <p:spPr>
          <a:xfrm>
            <a:off x="838200" y="-214425"/>
            <a:ext cx="10515600" cy="1325563"/>
          </a:xfrm>
        </p:spPr>
        <p:txBody>
          <a:bodyPr/>
          <a:lstStyle/>
          <a:p>
            <a:r>
              <a:rPr lang="en-US" dirty="0"/>
              <a:t>What is </a:t>
            </a:r>
            <a:r>
              <a:rPr lang="en-US" dirty="0" err="1"/>
              <a:t>Etw</a:t>
            </a:r>
            <a:r>
              <a:rPr lang="en-US" dirty="0"/>
              <a:t>-TI</a:t>
            </a:r>
            <a:endParaRPr lang="he-IL" dirty="0"/>
          </a:p>
        </p:txBody>
      </p:sp>
      <p:sp>
        <p:nvSpPr>
          <p:cNvPr id="4" name="Footer Placeholder 3">
            <a:extLst>
              <a:ext uri="{FF2B5EF4-FFF2-40B4-BE49-F238E27FC236}">
                <a16:creationId xmlns:a16="http://schemas.microsoft.com/office/drawing/2014/main" id="{68812C60-8CA3-BAEA-FAE6-2A663879FA01}"/>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00411E39-3E24-CFEA-C4BE-5DF2663EA636}"/>
              </a:ext>
            </a:extLst>
          </p:cNvPr>
          <p:cNvSpPr>
            <a:spLocks noGrp="1"/>
          </p:cNvSpPr>
          <p:nvPr>
            <p:ph type="sldNum" sz="quarter" idx="12"/>
          </p:nvPr>
        </p:nvSpPr>
        <p:spPr/>
        <p:txBody>
          <a:bodyPr/>
          <a:lstStyle/>
          <a:p>
            <a:r>
              <a:rPr lang="en-US" dirty="0"/>
              <a:t>19</a:t>
            </a:r>
            <a:endParaRPr lang="he-IL" dirty="0"/>
          </a:p>
        </p:txBody>
      </p:sp>
      <p:pic>
        <p:nvPicPr>
          <p:cNvPr id="7" name="Picture 6">
            <a:extLst>
              <a:ext uri="{FF2B5EF4-FFF2-40B4-BE49-F238E27FC236}">
                <a16:creationId xmlns:a16="http://schemas.microsoft.com/office/drawing/2014/main" id="{CCF93C73-BE2B-DE05-BF06-3FECFDC27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74" y="1425175"/>
            <a:ext cx="1269841" cy="1269841"/>
          </a:xfrm>
          <a:prstGeom prst="rect">
            <a:avLst/>
          </a:prstGeom>
        </p:spPr>
      </p:pic>
      <p:sp>
        <p:nvSpPr>
          <p:cNvPr id="8" name="TextBox 7">
            <a:extLst>
              <a:ext uri="{FF2B5EF4-FFF2-40B4-BE49-F238E27FC236}">
                <a16:creationId xmlns:a16="http://schemas.microsoft.com/office/drawing/2014/main" id="{00BF9311-FBAE-4D0F-BAB5-F861C7FA4A44}"/>
              </a:ext>
            </a:extLst>
          </p:cNvPr>
          <p:cNvSpPr txBox="1"/>
          <p:nvPr/>
        </p:nvSpPr>
        <p:spPr>
          <a:xfrm>
            <a:off x="535480" y="3156817"/>
            <a:ext cx="3813624"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ETW provider that gives insights on security related events</a:t>
            </a:r>
          </a:p>
        </p:txBody>
      </p:sp>
      <p:pic>
        <p:nvPicPr>
          <p:cNvPr id="10" name="Picture 9">
            <a:extLst>
              <a:ext uri="{FF2B5EF4-FFF2-40B4-BE49-F238E27FC236}">
                <a16:creationId xmlns:a16="http://schemas.microsoft.com/office/drawing/2014/main" id="{D7B646F6-3DCE-789B-73AC-8EC226313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79" y="1425174"/>
            <a:ext cx="1269841" cy="1269841"/>
          </a:xfrm>
          <a:prstGeom prst="rect">
            <a:avLst/>
          </a:prstGeom>
        </p:spPr>
      </p:pic>
      <p:sp>
        <p:nvSpPr>
          <p:cNvPr id="11" name="TextBox 10">
            <a:extLst>
              <a:ext uri="{FF2B5EF4-FFF2-40B4-BE49-F238E27FC236}">
                <a16:creationId xmlns:a16="http://schemas.microsoft.com/office/drawing/2014/main" id="{6C4ABD05-24F5-88E0-B9D3-8410E202631C}"/>
              </a:ext>
            </a:extLst>
          </p:cNvPr>
          <p:cNvSpPr txBox="1"/>
          <p:nvPr/>
        </p:nvSpPr>
        <p:spPr>
          <a:xfrm>
            <a:off x="4189184" y="3156814"/>
            <a:ext cx="3813624"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Specific </a:t>
            </a:r>
            <a:r>
              <a:rPr lang="en-US" sz="2800" dirty="0" err="1">
                <a:solidFill>
                  <a:srgbClr val="2B1100"/>
                </a:solidFill>
                <a:latin typeface="Segoe UI" panose="020B0502040204020203" pitchFamily="34" charset="0"/>
                <a:cs typeface="Segoe UI" panose="020B0502040204020203" pitchFamily="34" charset="0"/>
              </a:rPr>
              <a:t>syscall</a:t>
            </a:r>
            <a:r>
              <a:rPr lang="en-US" sz="2800" dirty="0">
                <a:solidFill>
                  <a:srgbClr val="2B1100"/>
                </a:solidFill>
                <a:latin typeface="Segoe UI" panose="020B0502040204020203" pitchFamily="34" charset="0"/>
                <a:cs typeface="Segoe UI" panose="020B0502040204020203" pitchFamily="34" charset="0"/>
              </a:rPr>
              <a:t> monitoring for </a:t>
            </a:r>
            <a:br>
              <a:rPr lang="en-US" sz="2800" dirty="0">
                <a:solidFill>
                  <a:srgbClr val="2B1100"/>
                </a:solidFill>
                <a:latin typeface="Segoe UI" panose="020B0502040204020203" pitchFamily="34" charset="0"/>
                <a:cs typeface="Segoe UI" panose="020B0502040204020203" pitchFamily="34" charset="0"/>
              </a:rPr>
            </a:br>
            <a:r>
              <a:rPr lang="en-US" sz="2800" dirty="0">
                <a:solidFill>
                  <a:srgbClr val="2B1100"/>
                </a:solidFill>
                <a:latin typeface="Segoe UI" panose="020B0502040204020203" pitchFamily="34" charset="0"/>
                <a:cs typeface="Segoe UI" panose="020B0502040204020203" pitchFamily="34" charset="0"/>
              </a:rPr>
              <a:t>security vendors</a:t>
            </a:r>
          </a:p>
        </p:txBody>
      </p:sp>
      <p:pic>
        <p:nvPicPr>
          <p:cNvPr id="13" name="Picture 12">
            <a:extLst>
              <a:ext uri="{FF2B5EF4-FFF2-40B4-BE49-F238E27FC236}">
                <a16:creationId xmlns:a16="http://schemas.microsoft.com/office/drawing/2014/main" id="{69504B37-89B2-5133-966F-5474C4B6B2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4784" y="1425174"/>
            <a:ext cx="1269841" cy="1269841"/>
          </a:xfrm>
          <a:prstGeom prst="rect">
            <a:avLst/>
          </a:prstGeom>
        </p:spPr>
      </p:pic>
      <p:sp>
        <p:nvSpPr>
          <p:cNvPr id="14" name="TextBox 13">
            <a:extLst>
              <a:ext uri="{FF2B5EF4-FFF2-40B4-BE49-F238E27FC236}">
                <a16:creationId xmlns:a16="http://schemas.microsoft.com/office/drawing/2014/main" id="{7F85F291-9760-6546-F8F3-52FAA0450B82}"/>
              </a:ext>
            </a:extLst>
          </p:cNvPr>
          <p:cNvSpPr txBox="1"/>
          <p:nvPr/>
        </p:nvSpPr>
        <p:spPr>
          <a:xfrm>
            <a:off x="7842892" y="3155045"/>
            <a:ext cx="3813624" cy="867930"/>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Heavily used by EDRs and AVs for telemetry</a:t>
            </a:r>
          </a:p>
        </p:txBody>
      </p:sp>
    </p:spTree>
    <p:extLst>
      <p:ext uri="{BB962C8B-B14F-4D97-AF65-F5344CB8AC3E}">
        <p14:creationId xmlns:p14="http://schemas.microsoft.com/office/powerpoint/2010/main" val="3579628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5519" y="-236137"/>
            <a:ext cx="5190946" cy="1325563"/>
          </a:xfrm>
        </p:spPr>
        <p:txBody>
          <a:bodyPr/>
          <a:lstStyle/>
          <a:p>
            <a:r>
              <a:rPr lang="en-US" dirty="0"/>
              <a:t>Tampering </a:t>
            </a:r>
            <a:r>
              <a:rPr lang="en-US" dirty="0" err="1"/>
              <a:t>Etw</a:t>
            </a:r>
            <a:r>
              <a:rPr lang="en-US" dirty="0"/>
              <a:t>-TI</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en-US" dirty="0"/>
              <a:t>20</a:t>
            </a:r>
            <a:endParaRPr lang="he-IL" dirty="0"/>
          </a:p>
        </p:txBody>
      </p:sp>
      <p:pic>
        <p:nvPicPr>
          <p:cNvPr id="7" name="Picture 6">
            <a:extLst>
              <a:ext uri="{FF2B5EF4-FFF2-40B4-BE49-F238E27FC236}">
                <a16:creationId xmlns:a16="http://schemas.microsoft.com/office/drawing/2014/main" id="{50342204-7FE7-8672-5A44-E867BEC9AFC4}"/>
              </a:ext>
            </a:extLst>
          </p:cNvPr>
          <p:cNvPicPr>
            <a:picLocks noChangeAspect="1"/>
          </p:cNvPicPr>
          <p:nvPr/>
        </p:nvPicPr>
        <p:blipFill rotWithShape="1">
          <a:blip r:embed="rId3">
            <a:extLst>
              <a:ext uri="{28A0092B-C50C-407E-A947-70E740481C1C}">
                <a14:useLocalDpi xmlns:a14="http://schemas.microsoft.com/office/drawing/2010/main" val="0"/>
              </a:ext>
            </a:extLst>
          </a:blip>
          <a:srcRect l="5709" t="4011" r="6274" b="4474"/>
          <a:stretch/>
        </p:blipFill>
        <p:spPr>
          <a:xfrm>
            <a:off x="7033696" y="54618"/>
            <a:ext cx="4530436" cy="6309237"/>
          </a:xfrm>
          <a:prstGeom prst="rect">
            <a:avLst/>
          </a:prstGeom>
        </p:spPr>
      </p:pic>
      <p:pic>
        <p:nvPicPr>
          <p:cNvPr id="8" name="Picture 7">
            <a:extLst>
              <a:ext uri="{FF2B5EF4-FFF2-40B4-BE49-F238E27FC236}">
                <a16:creationId xmlns:a16="http://schemas.microsoft.com/office/drawing/2014/main" id="{21A51545-B3E6-71E4-0568-994DE8338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04" y="1423401"/>
            <a:ext cx="6277019" cy="3319094"/>
          </a:xfrm>
          <a:prstGeom prst="rect">
            <a:avLst/>
          </a:prstGeom>
        </p:spPr>
      </p:pic>
      <p:pic>
        <p:nvPicPr>
          <p:cNvPr id="9" name="Picture 8">
            <a:extLst>
              <a:ext uri="{FF2B5EF4-FFF2-40B4-BE49-F238E27FC236}">
                <a16:creationId xmlns:a16="http://schemas.microsoft.com/office/drawing/2014/main" id="{872EDDF0-D546-33B9-4AEB-1895C3517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830" y="1466850"/>
            <a:ext cx="2325249" cy="1360487"/>
          </a:xfrm>
          <a:prstGeom prst="rect">
            <a:avLst/>
          </a:prstGeom>
          <a:noFill/>
          <a:ln>
            <a:noFill/>
          </a:ln>
          <a:effectLst>
            <a:glow rad="76200">
              <a:srgbClr val="B18C08">
                <a:alpha val="30000"/>
              </a:srgbClr>
            </a:glow>
          </a:effectLst>
        </p:spPr>
      </p:pic>
      <p:pic>
        <p:nvPicPr>
          <p:cNvPr id="10" name="Picture 9">
            <a:extLst>
              <a:ext uri="{FF2B5EF4-FFF2-40B4-BE49-F238E27FC236}">
                <a16:creationId xmlns:a16="http://schemas.microsoft.com/office/drawing/2014/main" id="{485E8A18-7264-34D0-235E-D6B730924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551" y="863601"/>
            <a:ext cx="4070099" cy="679450"/>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40144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9239-C4A1-3ACD-A4CC-6E3ED1E81B99}"/>
              </a:ext>
            </a:extLst>
          </p:cNvPr>
          <p:cNvSpPr>
            <a:spLocks noGrp="1"/>
          </p:cNvSpPr>
          <p:nvPr>
            <p:ph type="title"/>
          </p:nvPr>
        </p:nvSpPr>
        <p:spPr>
          <a:xfrm>
            <a:off x="838200" y="-229866"/>
            <a:ext cx="10515600" cy="1325563"/>
          </a:xfrm>
        </p:spPr>
        <p:txBody>
          <a:bodyPr/>
          <a:lstStyle/>
          <a:p>
            <a:r>
              <a:rPr lang="en-US" dirty="0"/>
              <a:t>Hiding a module</a:t>
            </a:r>
            <a:endParaRPr lang="he-IL" dirty="0"/>
          </a:p>
        </p:txBody>
      </p:sp>
      <p:sp>
        <p:nvSpPr>
          <p:cNvPr id="4" name="Footer Placeholder 3">
            <a:extLst>
              <a:ext uri="{FF2B5EF4-FFF2-40B4-BE49-F238E27FC236}">
                <a16:creationId xmlns:a16="http://schemas.microsoft.com/office/drawing/2014/main" id="{9E14902F-2530-DCF8-8DF5-115DAC1E4917}"/>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66BDFB71-E222-3EC8-A7F7-A1CFD5AE8991}"/>
              </a:ext>
            </a:extLst>
          </p:cNvPr>
          <p:cNvSpPr>
            <a:spLocks noGrp="1"/>
          </p:cNvSpPr>
          <p:nvPr>
            <p:ph type="sldNum" sz="quarter" idx="12"/>
          </p:nvPr>
        </p:nvSpPr>
        <p:spPr/>
        <p:txBody>
          <a:bodyPr/>
          <a:lstStyle/>
          <a:p>
            <a:r>
              <a:rPr lang="en-US" dirty="0"/>
              <a:t>3</a:t>
            </a:r>
            <a:endParaRPr lang="he-IL" dirty="0"/>
          </a:p>
        </p:txBody>
      </p:sp>
      <p:pic>
        <p:nvPicPr>
          <p:cNvPr id="7" name="Picture 6">
            <a:extLst>
              <a:ext uri="{FF2B5EF4-FFF2-40B4-BE49-F238E27FC236}">
                <a16:creationId xmlns:a16="http://schemas.microsoft.com/office/drawing/2014/main" id="{ADB0F111-D5B9-4DFF-9C87-2DCB9A4F3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048" y="1821492"/>
            <a:ext cx="1003221" cy="1003221"/>
          </a:xfrm>
          <a:prstGeom prst="rect">
            <a:avLst/>
          </a:prstGeom>
        </p:spPr>
      </p:pic>
      <p:pic>
        <p:nvPicPr>
          <p:cNvPr id="15" name="Picture 14">
            <a:extLst>
              <a:ext uri="{FF2B5EF4-FFF2-40B4-BE49-F238E27FC236}">
                <a16:creationId xmlns:a16="http://schemas.microsoft.com/office/drawing/2014/main" id="{282AB2FC-CF69-0362-6F2C-7DC1AA754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285" y="1785947"/>
            <a:ext cx="836037" cy="1074309"/>
          </a:xfrm>
          <a:prstGeom prst="rect">
            <a:avLst/>
          </a:prstGeom>
        </p:spPr>
      </p:pic>
      <p:pic>
        <p:nvPicPr>
          <p:cNvPr id="19" name="Picture 18">
            <a:extLst>
              <a:ext uri="{FF2B5EF4-FFF2-40B4-BE49-F238E27FC236}">
                <a16:creationId xmlns:a16="http://schemas.microsoft.com/office/drawing/2014/main" id="{3E3EEE3F-1AAA-C93F-D8E2-C86BF961A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0855" y="1688183"/>
            <a:ext cx="1269841" cy="1269841"/>
          </a:xfrm>
          <a:prstGeom prst="rect">
            <a:avLst/>
          </a:prstGeom>
        </p:spPr>
      </p:pic>
      <p:sp>
        <p:nvSpPr>
          <p:cNvPr id="20" name="TextBox 19">
            <a:extLst>
              <a:ext uri="{FF2B5EF4-FFF2-40B4-BE49-F238E27FC236}">
                <a16:creationId xmlns:a16="http://schemas.microsoft.com/office/drawing/2014/main" id="{2A90B1D8-0318-AE01-549A-1CAE5126CAF3}"/>
              </a:ext>
            </a:extLst>
          </p:cNvPr>
          <p:cNvSpPr txBox="1"/>
          <p:nvPr/>
        </p:nvSpPr>
        <p:spPr>
          <a:xfrm>
            <a:off x="588964" y="3274440"/>
            <a:ext cx="3813624" cy="480131"/>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Hiding EXE or DLL</a:t>
            </a:r>
            <a:endParaRPr lang="he-IL" sz="2800" dirty="0">
              <a:solidFill>
                <a:srgbClr val="2B1100"/>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31AFA07D-C42D-EA07-5D89-F1E4A37032AC}"/>
              </a:ext>
            </a:extLst>
          </p:cNvPr>
          <p:cNvSpPr txBox="1"/>
          <p:nvPr/>
        </p:nvSpPr>
        <p:spPr>
          <a:xfrm>
            <a:off x="3675062" y="3272773"/>
            <a:ext cx="5015191" cy="867930"/>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Evading manual </a:t>
            </a:r>
            <a:br>
              <a:rPr lang="en-US" sz="2800" dirty="0">
                <a:solidFill>
                  <a:srgbClr val="2B1100"/>
                </a:solidFill>
                <a:latin typeface="Segoe UI" panose="020B0502040204020203" pitchFamily="34" charset="0"/>
                <a:cs typeface="Segoe UI" panose="020B0502040204020203" pitchFamily="34" charset="0"/>
              </a:rPr>
            </a:br>
            <a:r>
              <a:rPr lang="en-US" sz="2800" dirty="0">
                <a:solidFill>
                  <a:srgbClr val="2B1100"/>
                </a:solidFill>
                <a:latin typeface="Segoe UI" panose="020B0502040204020203" pitchFamily="34" charset="0"/>
                <a:cs typeface="Segoe UI" panose="020B0502040204020203" pitchFamily="34" charset="0"/>
              </a:rPr>
              <a:t>analysis</a:t>
            </a:r>
            <a:endParaRPr lang="he-IL" sz="2800" dirty="0">
              <a:solidFill>
                <a:srgbClr val="2B1100"/>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6C6F6E1C-8A92-114C-A4AB-18656EDE1B83}"/>
              </a:ext>
            </a:extLst>
          </p:cNvPr>
          <p:cNvSpPr txBox="1"/>
          <p:nvPr/>
        </p:nvSpPr>
        <p:spPr>
          <a:xfrm>
            <a:off x="7386707" y="3271106"/>
            <a:ext cx="5015191" cy="867930"/>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Evading automatic</a:t>
            </a:r>
            <a:br>
              <a:rPr lang="en-US" sz="2800" dirty="0">
                <a:solidFill>
                  <a:srgbClr val="2B1100"/>
                </a:solidFill>
                <a:latin typeface="Segoe UI" panose="020B0502040204020203" pitchFamily="34" charset="0"/>
                <a:cs typeface="Segoe UI" panose="020B0502040204020203" pitchFamily="34" charset="0"/>
              </a:rPr>
            </a:br>
            <a:r>
              <a:rPr lang="en-US" sz="2800" dirty="0">
                <a:solidFill>
                  <a:srgbClr val="2B1100"/>
                </a:solidFill>
                <a:latin typeface="Segoe UI" panose="020B0502040204020203" pitchFamily="34" charset="0"/>
                <a:cs typeface="Segoe UI" panose="020B0502040204020203" pitchFamily="34" charset="0"/>
              </a:rPr>
              <a:t>analysis</a:t>
            </a:r>
            <a:endParaRPr lang="he-IL" sz="2800" dirty="0">
              <a:solidFill>
                <a:srgbClr val="2B11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16776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5519" y="-236137"/>
            <a:ext cx="5190946" cy="1325563"/>
          </a:xfrm>
        </p:spPr>
        <p:txBody>
          <a:bodyPr/>
          <a:lstStyle/>
          <a:p>
            <a:r>
              <a:rPr lang="en-US" dirty="0"/>
              <a:t>Tampering </a:t>
            </a:r>
            <a:r>
              <a:rPr lang="en-US" dirty="0" err="1"/>
              <a:t>Etw</a:t>
            </a:r>
            <a:r>
              <a:rPr lang="en-US" dirty="0"/>
              <a:t>-TI</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en-US" dirty="0"/>
              <a:t>20</a:t>
            </a:r>
            <a:endParaRPr lang="he-IL" dirty="0"/>
          </a:p>
        </p:txBody>
      </p:sp>
      <p:pic>
        <p:nvPicPr>
          <p:cNvPr id="7" name="Picture 6">
            <a:extLst>
              <a:ext uri="{FF2B5EF4-FFF2-40B4-BE49-F238E27FC236}">
                <a16:creationId xmlns:a16="http://schemas.microsoft.com/office/drawing/2014/main" id="{50342204-7FE7-8672-5A44-E867BEC9AFC4}"/>
              </a:ext>
            </a:extLst>
          </p:cNvPr>
          <p:cNvPicPr>
            <a:picLocks noChangeAspect="1"/>
          </p:cNvPicPr>
          <p:nvPr/>
        </p:nvPicPr>
        <p:blipFill rotWithShape="1">
          <a:blip r:embed="rId3">
            <a:extLst>
              <a:ext uri="{28A0092B-C50C-407E-A947-70E740481C1C}">
                <a14:useLocalDpi xmlns:a14="http://schemas.microsoft.com/office/drawing/2010/main" val="0"/>
              </a:ext>
            </a:extLst>
          </a:blip>
          <a:srcRect l="5709" t="4011" r="6274" b="4474"/>
          <a:stretch/>
        </p:blipFill>
        <p:spPr>
          <a:xfrm>
            <a:off x="7033696" y="54618"/>
            <a:ext cx="4530436" cy="6309237"/>
          </a:xfrm>
          <a:prstGeom prst="rect">
            <a:avLst/>
          </a:prstGeom>
        </p:spPr>
      </p:pic>
      <p:pic>
        <p:nvPicPr>
          <p:cNvPr id="8" name="Picture 7">
            <a:extLst>
              <a:ext uri="{FF2B5EF4-FFF2-40B4-BE49-F238E27FC236}">
                <a16:creationId xmlns:a16="http://schemas.microsoft.com/office/drawing/2014/main" id="{21A51545-B3E6-71E4-0568-994DE8338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04" y="1423401"/>
            <a:ext cx="6277019" cy="3319094"/>
          </a:xfrm>
          <a:prstGeom prst="rect">
            <a:avLst/>
          </a:prstGeom>
        </p:spPr>
      </p:pic>
      <p:pic>
        <p:nvPicPr>
          <p:cNvPr id="9" name="Picture 8">
            <a:extLst>
              <a:ext uri="{FF2B5EF4-FFF2-40B4-BE49-F238E27FC236}">
                <a16:creationId xmlns:a16="http://schemas.microsoft.com/office/drawing/2014/main" id="{872EDDF0-D546-33B9-4AEB-1895C3517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831" y="1423401"/>
            <a:ext cx="2341457" cy="1360487"/>
          </a:xfrm>
          <a:prstGeom prst="rect">
            <a:avLst/>
          </a:prstGeom>
          <a:noFill/>
          <a:ln>
            <a:noFill/>
          </a:ln>
          <a:effectLst>
            <a:glow rad="76200">
              <a:srgbClr val="B18C08">
                <a:alpha val="30000"/>
              </a:srgbClr>
            </a:glow>
          </a:effectLst>
        </p:spPr>
      </p:pic>
      <p:pic>
        <p:nvPicPr>
          <p:cNvPr id="10" name="Picture 9">
            <a:extLst>
              <a:ext uri="{FF2B5EF4-FFF2-40B4-BE49-F238E27FC236}">
                <a16:creationId xmlns:a16="http://schemas.microsoft.com/office/drawing/2014/main" id="{485E8A18-7264-34D0-235E-D6B730924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1146" y="1423401"/>
            <a:ext cx="4485204" cy="2610039"/>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849636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5519" y="-236137"/>
            <a:ext cx="5190946" cy="1325563"/>
          </a:xfrm>
        </p:spPr>
        <p:txBody>
          <a:bodyPr/>
          <a:lstStyle/>
          <a:p>
            <a:r>
              <a:rPr lang="en-US" dirty="0"/>
              <a:t>Tampering </a:t>
            </a:r>
            <a:r>
              <a:rPr lang="en-US" dirty="0" err="1"/>
              <a:t>Etw</a:t>
            </a:r>
            <a:r>
              <a:rPr lang="en-US" dirty="0"/>
              <a:t>-TI</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en-US" dirty="0"/>
              <a:t>20</a:t>
            </a:r>
            <a:endParaRPr lang="he-IL" dirty="0"/>
          </a:p>
        </p:txBody>
      </p:sp>
      <p:pic>
        <p:nvPicPr>
          <p:cNvPr id="7" name="Picture 6">
            <a:extLst>
              <a:ext uri="{FF2B5EF4-FFF2-40B4-BE49-F238E27FC236}">
                <a16:creationId xmlns:a16="http://schemas.microsoft.com/office/drawing/2014/main" id="{50342204-7FE7-8672-5A44-E867BEC9AFC4}"/>
              </a:ext>
            </a:extLst>
          </p:cNvPr>
          <p:cNvPicPr>
            <a:picLocks noChangeAspect="1"/>
          </p:cNvPicPr>
          <p:nvPr/>
        </p:nvPicPr>
        <p:blipFill rotWithShape="1">
          <a:blip r:embed="rId3">
            <a:extLst>
              <a:ext uri="{28A0092B-C50C-407E-A947-70E740481C1C}">
                <a14:useLocalDpi xmlns:a14="http://schemas.microsoft.com/office/drawing/2010/main" val="0"/>
              </a:ext>
            </a:extLst>
          </a:blip>
          <a:srcRect l="5709" t="4011" r="6274" b="4474"/>
          <a:stretch/>
        </p:blipFill>
        <p:spPr>
          <a:xfrm>
            <a:off x="7033696" y="54618"/>
            <a:ext cx="4530436" cy="6309237"/>
          </a:xfrm>
          <a:prstGeom prst="rect">
            <a:avLst/>
          </a:prstGeom>
        </p:spPr>
      </p:pic>
      <p:pic>
        <p:nvPicPr>
          <p:cNvPr id="8" name="Picture 7">
            <a:extLst>
              <a:ext uri="{FF2B5EF4-FFF2-40B4-BE49-F238E27FC236}">
                <a16:creationId xmlns:a16="http://schemas.microsoft.com/office/drawing/2014/main" id="{21A51545-B3E6-71E4-0568-994DE8338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04" y="1423401"/>
            <a:ext cx="6277019" cy="3319094"/>
          </a:xfrm>
          <a:prstGeom prst="rect">
            <a:avLst/>
          </a:prstGeom>
        </p:spPr>
      </p:pic>
      <p:pic>
        <p:nvPicPr>
          <p:cNvPr id="9" name="Picture 8">
            <a:extLst>
              <a:ext uri="{FF2B5EF4-FFF2-40B4-BE49-F238E27FC236}">
                <a16:creationId xmlns:a16="http://schemas.microsoft.com/office/drawing/2014/main" id="{872EDDF0-D546-33B9-4AEB-1895C3517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04" y="3353196"/>
            <a:ext cx="2341457" cy="1389299"/>
          </a:xfrm>
          <a:prstGeom prst="rect">
            <a:avLst/>
          </a:prstGeom>
          <a:noFill/>
          <a:ln>
            <a:noFill/>
          </a:ln>
          <a:effectLst>
            <a:glow rad="76200">
              <a:srgbClr val="B18C08">
                <a:alpha val="30000"/>
              </a:srgbClr>
            </a:glow>
          </a:effectLst>
        </p:spPr>
      </p:pic>
      <p:pic>
        <p:nvPicPr>
          <p:cNvPr id="10" name="Picture 9">
            <a:extLst>
              <a:ext uri="{FF2B5EF4-FFF2-40B4-BE49-F238E27FC236}">
                <a16:creationId xmlns:a16="http://schemas.microsoft.com/office/drawing/2014/main" id="{485E8A18-7264-34D0-235E-D6B730924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1146" y="3588751"/>
            <a:ext cx="4485204" cy="754649"/>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793233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5519" y="-236137"/>
            <a:ext cx="5190946" cy="1325563"/>
          </a:xfrm>
        </p:spPr>
        <p:txBody>
          <a:bodyPr/>
          <a:lstStyle/>
          <a:p>
            <a:r>
              <a:rPr lang="en-US" dirty="0"/>
              <a:t>Tampering </a:t>
            </a:r>
            <a:r>
              <a:rPr lang="en-US" dirty="0" err="1"/>
              <a:t>Etw</a:t>
            </a:r>
            <a:r>
              <a:rPr lang="en-US" dirty="0"/>
              <a:t>-TI</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en-US" dirty="0"/>
              <a:t>20</a:t>
            </a:r>
            <a:endParaRPr lang="he-IL" dirty="0"/>
          </a:p>
        </p:txBody>
      </p:sp>
      <p:pic>
        <p:nvPicPr>
          <p:cNvPr id="7" name="Picture 6">
            <a:extLst>
              <a:ext uri="{FF2B5EF4-FFF2-40B4-BE49-F238E27FC236}">
                <a16:creationId xmlns:a16="http://schemas.microsoft.com/office/drawing/2014/main" id="{50342204-7FE7-8672-5A44-E867BEC9AFC4}"/>
              </a:ext>
            </a:extLst>
          </p:cNvPr>
          <p:cNvPicPr>
            <a:picLocks noChangeAspect="1"/>
          </p:cNvPicPr>
          <p:nvPr/>
        </p:nvPicPr>
        <p:blipFill rotWithShape="1">
          <a:blip r:embed="rId3">
            <a:extLst>
              <a:ext uri="{28A0092B-C50C-407E-A947-70E740481C1C}">
                <a14:useLocalDpi xmlns:a14="http://schemas.microsoft.com/office/drawing/2010/main" val="0"/>
              </a:ext>
            </a:extLst>
          </a:blip>
          <a:srcRect l="5709" t="4011" r="6274" b="4474"/>
          <a:stretch/>
        </p:blipFill>
        <p:spPr>
          <a:xfrm>
            <a:off x="7033696" y="54618"/>
            <a:ext cx="4530436" cy="6309237"/>
          </a:xfrm>
          <a:prstGeom prst="rect">
            <a:avLst/>
          </a:prstGeom>
        </p:spPr>
      </p:pic>
      <p:pic>
        <p:nvPicPr>
          <p:cNvPr id="8" name="Picture 7">
            <a:extLst>
              <a:ext uri="{FF2B5EF4-FFF2-40B4-BE49-F238E27FC236}">
                <a16:creationId xmlns:a16="http://schemas.microsoft.com/office/drawing/2014/main" id="{21A51545-B3E6-71E4-0568-994DE8338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704" y="1423401"/>
            <a:ext cx="6277019" cy="3319094"/>
          </a:xfrm>
          <a:prstGeom prst="rect">
            <a:avLst/>
          </a:prstGeom>
        </p:spPr>
      </p:pic>
      <p:pic>
        <p:nvPicPr>
          <p:cNvPr id="9" name="Picture 8">
            <a:extLst>
              <a:ext uri="{FF2B5EF4-FFF2-40B4-BE49-F238E27FC236}">
                <a16:creationId xmlns:a16="http://schemas.microsoft.com/office/drawing/2014/main" id="{872EDDF0-D546-33B9-4AEB-1895C3517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266" y="3378200"/>
            <a:ext cx="2341457" cy="1364295"/>
          </a:xfrm>
          <a:prstGeom prst="rect">
            <a:avLst/>
          </a:prstGeom>
          <a:noFill/>
          <a:ln>
            <a:noFill/>
          </a:ln>
          <a:effectLst>
            <a:glow rad="76200">
              <a:srgbClr val="B18C08">
                <a:alpha val="30000"/>
              </a:srgbClr>
            </a:glow>
          </a:effectLst>
        </p:spPr>
      </p:pic>
      <p:pic>
        <p:nvPicPr>
          <p:cNvPr id="10" name="Picture 9">
            <a:extLst>
              <a:ext uri="{FF2B5EF4-FFF2-40B4-BE49-F238E27FC236}">
                <a16:creationId xmlns:a16="http://schemas.microsoft.com/office/drawing/2014/main" id="{485E8A18-7264-34D0-235E-D6B730924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7496" y="4223751"/>
            <a:ext cx="4656654" cy="2050049"/>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1216529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E0AEE-B43A-C405-EDB9-EAA85A4EA027}"/>
              </a:ext>
            </a:extLst>
          </p:cNvPr>
          <p:cNvSpPr>
            <a:spLocks noGrp="1"/>
          </p:cNvSpPr>
          <p:nvPr>
            <p:ph type="title"/>
          </p:nvPr>
        </p:nvSpPr>
        <p:spPr>
          <a:xfrm>
            <a:off x="838200" y="-227304"/>
            <a:ext cx="10515600" cy="1325563"/>
          </a:xfrm>
        </p:spPr>
        <p:txBody>
          <a:bodyPr/>
          <a:lstStyle/>
          <a:p>
            <a:r>
              <a:rPr lang="en-US" dirty="0"/>
              <a:t>What is IRP hooking?</a:t>
            </a:r>
            <a:endParaRPr lang="he-IL" dirty="0"/>
          </a:p>
        </p:txBody>
      </p:sp>
      <p:sp>
        <p:nvSpPr>
          <p:cNvPr id="4" name="Footer Placeholder 3">
            <a:extLst>
              <a:ext uri="{FF2B5EF4-FFF2-40B4-BE49-F238E27FC236}">
                <a16:creationId xmlns:a16="http://schemas.microsoft.com/office/drawing/2014/main" id="{3617392B-ADBD-2738-80C7-9E308925041F}"/>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B272D7BA-7530-AF6D-3152-FF1CF0F52127}"/>
              </a:ext>
            </a:extLst>
          </p:cNvPr>
          <p:cNvSpPr>
            <a:spLocks noGrp="1"/>
          </p:cNvSpPr>
          <p:nvPr>
            <p:ph type="sldNum" sz="quarter" idx="12"/>
          </p:nvPr>
        </p:nvSpPr>
        <p:spPr/>
        <p:txBody>
          <a:bodyPr/>
          <a:lstStyle/>
          <a:p>
            <a:r>
              <a:rPr lang="en-US" dirty="0"/>
              <a:t>21</a:t>
            </a:r>
            <a:endParaRPr lang="he-IL" dirty="0"/>
          </a:p>
        </p:txBody>
      </p:sp>
      <p:pic>
        <p:nvPicPr>
          <p:cNvPr id="9" name="Picture 8">
            <a:extLst>
              <a:ext uri="{FF2B5EF4-FFF2-40B4-BE49-F238E27FC236}">
                <a16:creationId xmlns:a16="http://schemas.microsoft.com/office/drawing/2014/main" id="{070F9117-020C-28F3-261E-17C4048E718D}"/>
              </a:ext>
            </a:extLst>
          </p:cNvPr>
          <p:cNvPicPr>
            <a:picLocks noChangeAspect="1"/>
          </p:cNvPicPr>
          <p:nvPr/>
        </p:nvPicPr>
        <p:blipFill>
          <a:blip r:embed="rId2"/>
          <a:stretch>
            <a:fillRect/>
          </a:stretch>
        </p:blipFill>
        <p:spPr>
          <a:xfrm>
            <a:off x="2233144" y="1518425"/>
            <a:ext cx="1270800" cy="1270800"/>
          </a:xfrm>
          <a:prstGeom prst="rect">
            <a:avLst/>
          </a:prstGeom>
        </p:spPr>
      </p:pic>
      <p:sp>
        <p:nvSpPr>
          <p:cNvPr id="10" name="TextBox 9">
            <a:extLst>
              <a:ext uri="{FF2B5EF4-FFF2-40B4-BE49-F238E27FC236}">
                <a16:creationId xmlns:a16="http://schemas.microsoft.com/office/drawing/2014/main" id="{6343DA32-EB6D-B2BF-BD6B-6AE1A3724315}"/>
              </a:ext>
            </a:extLst>
          </p:cNvPr>
          <p:cNvSpPr txBox="1"/>
          <p:nvPr/>
        </p:nvSpPr>
        <p:spPr>
          <a:xfrm>
            <a:off x="457455" y="2884679"/>
            <a:ext cx="5255967"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IRP hooking is when one driver replace a IRP handler of another one with a malicious function</a:t>
            </a:r>
          </a:p>
        </p:txBody>
      </p:sp>
      <p:pic>
        <p:nvPicPr>
          <p:cNvPr id="12" name="Picture 11">
            <a:extLst>
              <a:ext uri="{FF2B5EF4-FFF2-40B4-BE49-F238E27FC236}">
                <a16:creationId xmlns:a16="http://schemas.microsoft.com/office/drawing/2014/main" id="{C89C9C07-2DE4-97EC-38E4-8E5B4F2D6EFB}"/>
              </a:ext>
            </a:extLst>
          </p:cNvPr>
          <p:cNvPicPr>
            <a:picLocks noChangeAspect="1"/>
          </p:cNvPicPr>
          <p:nvPr/>
        </p:nvPicPr>
        <p:blipFill>
          <a:blip r:embed="rId3"/>
          <a:stretch>
            <a:fillRect/>
          </a:stretch>
        </p:blipFill>
        <p:spPr>
          <a:xfrm>
            <a:off x="8471161" y="1518425"/>
            <a:ext cx="1270800" cy="1270800"/>
          </a:xfrm>
          <a:prstGeom prst="rect">
            <a:avLst/>
          </a:prstGeom>
        </p:spPr>
      </p:pic>
      <p:sp>
        <p:nvSpPr>
          <p:cNvPr id="13" name="TextBox 12">
            <a:extLst>
              <a:ext uri="{FF2B5EF4-FFF2-40B4-BE49-F238E27FC236}">
                <a16:creationId xmlns:a16="http://schemas.microsoft.com/office/drawing/2014/main" id="{2D24EB5F-CE46-3D60-81AD-C2A4C52ECF4F}"/>
              </a:ext>
            </a:extLst>
          </p:cNvPr>
          <p:cNvSpPr txBox="1"/>
          <p:nvPr/>
        </p:nvSpPr>
        <p:spPr>
          <a:xfrm>
            <a:off x="6478578" y="2884678"/>
            <a:ext cx="5255967" cy="1255728"/>
          </a:xfrm>
          <a:prstGeom prst="rect">
            <a:avLst/>
          </a:prstGeom>
          <a:noFill/>
        </p:spPr>
        <p:txBody>
          <a:bodyPr wrap="square" rtlCol="1">
            <a:spAutoFit/>
          </a:bodyPr>
          <a:lstStyle/>
          <a:p>
            <a:pPr algn="ctr">
              <a:lnSpc>
                <a:spcPct val="90000"/>
              </a:lnSpc>
              <a:spcBef>
                <a:spcPts val="1000"/>
              </a:spcBef>
            </a:pPr>
            <a:r>
              <a:rPr lang="en-US" sz="2800" dirty="0">
                <a:solidFill>
                  <a:srgbClr val="2B1100"/>
                </a:solidFill>
                <a:latin typeface="Segoe UI" panose="020B0502040204020203" pitchFamily="34" charset="0"/>
                <a:cs typeface="Segoe UI" panose="020B0502040204020203" pitchFamily="34" charset="0"/>
              </a:rPr>
              <a:t>Common hooks are IRP_MJ_DEVICE_CONTROL, IRP_MJ_READ/WRITE</a:t>
            </a:r>
          </a:p>
        </p:txBody>
      </p:sp>
    </p:spTree>
    <p:extLst>
      <p:ext uri="{BB962C8B-B14F-4D97-AF65-F5344CB8AC3E}">
        <p14:creationId xmlns:p14="http://schemas.microsoft.com/office/powerpoint/2010/main" val="2768373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29658" y="-558020"/>
            <a:ext cx="11438342" cy="1933842"/>
          </a:xfrm>
        </p:spPr>
        <p:txBody>
          <a:bodyPr/>
          <a:lstStyle/>
          <a:p>
            <a:r>
              <a:rPr lang="en-US" dirty="0"/>
              <a:t>Demo: Detecting IRP hooking</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22</a:t>
            </a:r>
          </a:p>
        </p:txBody>
      </p:sp>
      <p:pic>
        <p:nvPicPr>
          <p:cNvPr id="6" name="trimmed_irp_hook">
            <a:hlinkClick r:id="" action="ppaction://media"/>
            <a:extLst>
              <a:ext uri="{FF2B5EF4-FFF2-40B4-BE49-F238E27FC236}">
                <a16:creationId xmlns:a16="http://schemas.microsoft.com/office/drawing/2014/main" id="{3735771A-57CB-05E5-348C-749E79550FE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620" t="19842" r="4505" b="14232"/>
          <a:stretch/>
        </p:blipFill>
        <p:spPr>
          <a:xfrm>
            <a:off x="1282283" y="800606"/>
            <a:ext cx="9291272" cy="5499092"/>
          </a:xfrm>
          <a:prstGeom prst="rect">
            <a:avLst/>
          </a:prstGeom>
        </p:spPr>
      </p:pic>
    </p:spTree>
    <p:extLst>
      <p:ext uri="{BB962C8B-B14F-4D97-AF65-F5344CB8AC3E}">
        <p14:creationId xmlns:p14="http://schemas.microsoft.com/office/powerpoint/2010/main" val="5541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42752" y="-254374"/>
            <a:ext cx="5776227" cy="1325563"/>
          </a:xfrm>
        </p:spPr>
        <p:txBody>
          <a:bodyPr/>
          <a:lstStyle/>
          <a:p>
            <a:r>
              <a:rPr lang="en-US" dirty="0"/>
              <a:t>Detecting IRP hook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en-US" dirty="0"/>
              <a:t>23</a:t>
            </a:r>
            <a:endParaRPr lang="he-IL" dirty="0"/>
          </a:p>
        </p:txBody>
      </p:sp>
      <p:pic>
        <p:nvPicPr>
          <p:cNvPr id="8" name="Picture 7">
            <a:extLst>
              <a:ext uri="{FF2B5EF4-FFF2-40B4-BE49-F238E27FC236}">
                <a16:creationId xmlns:a16="http://schemas.microsoft.com/office/drawing/2014/main" id="{9F6EB8EA-8461-2806-1CC0-84BEC6A79447}"/>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3365" r="5675" b="3683"/>
          <a:stretch/>
        </p:blipFill>
        <p:spPr>
          <a:xfrm>
            <a:off x="6374674" y="34832"/>
            <a:ext cx="4171406" cy="6331135"/>
          </a:xfrm>
          <a:prstGeom prst="rect">
            <a:avLst/>
          </a:prstGeom>
        </p:spPr>
      </p:pic>
      <p:pic>
        <p:nvPicPr>
          <p:cNvPr id="10" name="Picture 9">
            <a:extLst>
              <a:ext uri="{FF2B5EF4-FFF2-40B4-BE49-F238E27FC236}">
                <a16:creationId xmlns:a16="http://schemas.microsoft.com/office/drawing/2014/main" id="{76AD593C-68DA-83BA-BA49-419CDDAE1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791" y="850814"/>
            <a:ext cx="2012722" cy="5336626"/>
          </a:xfrm>
          <a:prstGeom prst="rect">
            <a:avLst/>
          </a:prstGeom>
        </p:spPr>
      </p:pic>
      <p:pic>
        <p:nvPicPr>
          <p:cNvPr id="3" name="Picture 2">
            <a:extLst>
              <a:ext uri="{FF2B5EF4-FFF2-40B4-BE49-F238E27FC236}">
                <a16:creationId xmlns:a16="http://schemas.microsoft.com/office/drawing/2014/main" id="{E2B63790-3206-5E11-FE17-A362F9F9D9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3253" y="850814"/>
            <a:ext cx="1976635" cy="1144092"/>
          </a:xfrm>
          <a:prstGeom prst="rect">
            <a:avLst/>
          </a:prstGeom>
          <a:noFill/>
          <a:ln>
            <a:noFill/>
          </a:ln>
          <a:effectLst>
            <a:glow rad="76200">
              <a:srgbClr val="B18C08">
                <a:alpha val="30000"/>
              </a:srgbClr>
            </a:glow>
          </a:effectLst>
        </p:spPr>
      </p:pic>
      <p:pic>
        <p:nvPicPr>
          <p:cNvPr id="6" name="Picture 5">
            <a:extLst>
              <a:ext uri="{FF2B5EF4-FFF2-40B4-BE49-F238E27FC236}">
                <a16:creationId xmlns:a16="http://schemas.microsoft.com/office/drawing/2014/main" id="{CBC88024-10CE-A9CE-147C-8C5220CD4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299" y="1033694"/>
            <a:ext cx="4091821" cy="1292946"/>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262600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42752" y="-254374"/>
            <a:ext cx="5776227" cy="1325563"/>
          </a:xfrm>
        </p:spPr>
        <p:txBody>
          <a:bodyPr/>
          <a:lstStyle/>
          <a:p>
            <a:r>
              <a:rPr lang="en-US" dirty="0"/>
              <a:t>Detecting IRP hook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en-US" dirty="0"/>
              <a:t>23</a:t>
            </a:r>
            <a:endParaRPr lang="he-IL" dirty="0"/>
          </a:p>
        </p:txBody>
      </p:sp>
      <p:pic>
        <p:nvPicPr>
          <p:cNvPr id="8" name="Picture 7">
            <a:extLst>
              <a:ext uri="{FF2B5EF4-FFF2-40B4-BE49-F238E27FC236}">
                <a16:creationId xmlns:a16="http://schemas.microsoft.com/office/drawing/2014/main" id="{9F6EB8EA-8461-2806-1CC0-84BEC6A79447}"/>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3365" r="5675" b="3683"/>
          <a:stretch/>
        </p:blipFill>
        <p:spPr>
          <a:xfrm>
            <a:off x="6374674" y="34832"/>
            <a:ext cx="4171406" cy="6331135"/>
          </a:xfrm>
          <a:prstGeom prst="rect">
            <a:avLst/>
          </a:prstGeom>
        </p:spPr>
      </p:pic>
      <p:pic>
        <p:nvPicPr>
          <p:cNvPr id="10" name="Picture 9">
            <a:extLst>
              <a:ext uri="{FF2B5EF4-FFF2-40B4-BE49-F238E27FC236}">
                <a16:creationId xmlns:a16="http://schemas.microsoft.com/office/drawing/2014/main" id="{76AD593C-68DA-83BA-BA49-419CDDAE1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791" y="850814"/>
            <a:ext cx="2012722" cy="5336626"/>
          </a:xfrm>
          <a:prstGeom prst="rect">
            <a:avLst/>
          </a:prstGeom>
        </p:spPr>
      </p:pic>
      <p:pic>
        <p:nvPicPr>
          <p:cNvPr id="3" name="Picture 2">
            <a:extLst>
              <a:ext uri="{FF2B5EF4-FFF2-40B4-BE49-F238E27FC236}">
                <a16:creationId xmlns:a16="http://schemas.microsoft.com/office/drawing/2014/main" id="{E2B63790-3206-5E11-FE17-A362F9F9D9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3835" y="2212254"/>
            <a:ext cx="1969704" cy="1144092"/>
          </a:xfrm>
          <a:prstGeom prst="rect">
            <a:avLst/>
          </a:prstGeom>
          <a:noFill/>
          <a:ln>
            <a:noFill/>
          </a:ln>
          <a:effectLst>
            <a:glow rad="76200">
              <a:srgbClr val="B18C08">
                <a:alpha val="30000"/>
              </a:srgbClr>
            </a:glow>
          </a:effectLst>
        </p:spPr>
      </p:pic>
      <p:pic>
        <p:nvPicPr>
          <p:cNvPr id="6" name="Picture 5">
            <a:extLst>
              <a:ext uri="{FF2B5EF4-FFF2-40B4-BE49-F238E27FC236}">
                <a16:creationId xmlns:a16="http://schemas.microsoft.com/office/drawing/2014/main" id="{CBC88024-10CE-A9CE-147C-8C5220CD4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4674" y="2136054"/>
            <a:ext cx="4237446" cy="3904066"/>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1735813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42752" y="-254374"/>
            <a:ext cx="5776227" cy="1325563"/>
          </a:xfrm>
        </p:spPr>
        <p:txBody>
          <a:bodyPr/>
          <a:lstStyle/>
          <a:p>
            <a:r>
              <a:rPr lang="en-US" dirty="0"/>
              <a:t>Detecting IRP hook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en-US" dirty="0"/>
              <a:t>23</a:t>
            </a:r>
            <a:endParaRPr lang="he-IL" dirty="0"/>
          </a:p>
        </p:txBody>
      </p:sp>
      <p:pic>
        <p:nvPicPr>
          <p:cNvPr id="8" name="Picture 7">
            <a:extLst>
              <a:ext uri="{FF2B5EF4-FFF2-40B4-BE49-F238E27FC236}">
                <a16:creationId xmlns:a16="http://schemas.microsoft.com/office/drawing/2014/main" id="{9F6EB8EA-8461-2806-1CC0-84BEC6A79447}"/>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3365" r="5675" b="3683"/>
          <a:stretch/>
        </p:blipFill>
        <p:spPr>
          <a:xfrm>
            <a:off x="6374674" y="34832"/>
            <a:ext cx="4171406" cy="6331135"/>
          </a:xfrm>
          <a:prstGeom prst="rect">
            <a:avLst/>
          </a:prstGeom>
        </p:spPr>
      </p:pic>
      <p:pic>
        <p:nvPicPr>
          <p:cNvPr id="10" name="Picture 9">
            <a:extLst>
              <a:ext uri="{FF2B5EF4-FFF2-40B4-BE49-F238E27FC236}">
                <a16:creationId xmlns:a16="http://schemas.microsoft.com/office/drawing/2014/main" id="{76AD593C-68DA-83BA-BA49-419CDDAE1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791" y="850814"/>
            <a:ext cx="2012722" cy="5336626"/>
          </a:xfrm>
          <a:prstGeom prst="rect">
            <a:avLst/>
          </a:prstGeom>
        </p:spPr>
      </p:pic>
      <p:pic>
        <p:nvPicPr>
          <p:cNvPr id="3" name="Picture 2">
            <a:extLst>
              <a:ext uri="{FF2B5EF4-FFF2-40B4-BE49-F238E27FC236}">
                <a16:creationId xmlns:a16="http://schemas.microsoft.com/office/drawing/2014/main" id="{E2B63790-3206-5E11-FE17-A362F9F9D9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8809" y="3627120"/>
            <a:ext cx="1969704" cy="1163320"/>
          </a:xfrm>
          <a:prstGeom prst="rect">
            <a:avLst/>
          </a:prstGeom>
          <a:noFill/>
          <a:ln>
            <a:noFill/>
          </a:ln>
          <a:effectLst>
            <a:glow rad="76200">
              <a:srgbClr val="B18C08">
                <a:alpha val="30000"/>
              </a:srgbClr>
            </a:glow>
          </a:effectLst>
        </p:spPr>
      </p:pic>
      <p:pic>
        <p:nvPicPr>
          <p:cNvPr id="6" name="Picture 5">
            <a:extLst>
              <a:ext uri="{FF2B5EF4-FFF2-40B4-BE49-F238E27FC236}">
                <a16:creationId xmlns:a16="http://schemas.microsoft.com/office/drawing/2014/main" id="{CBC88024-10CE-A9CE-147C-8C5220CD4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1654" y="2570480"/>
            <a:ext cx="4237446" cy="1427480"/>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1899228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42752" y="-254374"/>
            <a:ext cx="5776227" cy="1325563"/>
          </a:xfrm>
        </p:spPr>
        <p:txBody>
          <a:bodyPr/>
          <a:lstStyle/>
          <a:p>
            <a:r>
              <a:rPr lang="en-US" dirty="0"/>
              <a:t>Detecting IRP hook</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Detecting Rootkits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en-US" dirty="0"/>
              <a:t>23</a:t>
            </a:r>
            <a:endParaRPr lang="he-IL" dirty="0"/>
          </a:p>
        </p:txBody>
      </p:sp>
      <p:pic>
        <p:nvPicPr>
          <p:cNvPr id="8" name="Picture 7">
            <a:extLst>
              <a:ext uri="{FF2B5EF4-FFF2-40B4-BE49-F238E27FC236}">
                <a16:creationId xmlns:a16="http://schemas.microsoft.com/office/drawing/2014/main" id="{9F6EB8EA-8461-2806-1CC0-84BEC6A79447}"/>
              </a:ext>
            </a:extLst>
          </p:cNvPr>
          <p:cNvPicPr>
            <a:picLocks noChangeAspect="1"/>
          </p:cNvPicPr>
          <p:nvPr/>
        </p:nvPicPr>
        <p:blipFill rotWithShape="1">
          <a:blip r:embed="rId3">
            <a:extLst>
              <a:ext uri="{28A0092B-C50C-407E-A947-70E740481C1C}">
                <a14:useLocalDpi xmlns:a14="http://schemas.microsoft.com/office/drawing/2010/main" val="0"/>
              </a:ext>
            </a:extLst>
          </a:blip>
          <a:srcRect l="5781" t="3365" r="5675" b="3683"/>
          <a:stretch/>
        </p:blipFill>
        <p:spPr>
          <a:xfrm>
            <a:off x="6374674" y="34832"/>
            <a:ext cx="4171406" cy="6331135"/>
          </a:xfrm>
          <a:prstGeom prst="rect">
            <a:avLst/>
          </a:prstGeom>
        </p:spPr>
      </p:pic>
      <p:pic>
        <p:nvPicPr>
          <p:cNvPr id="10" name="Picture 9">
            <a:extLst>
              <a:ext uri="{FF2B5EF4-FFF2-40B4-BE49-F238E27FC236}">
                <a16:creationId xmlns:a16="http://schemas.microsoft.com/office/drawing/2014/main" id="{76AD593C-68DA-83BA-BA49-419CDDAE1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791" y="850814"/>
            <a:ext cx="2012722" cy="5336626"/>
          </a:xfrm>
          <a:prstGeom prst="rect">
            <a:avLst/>
          </a:prstGeom>
        </p:spPr>
      </p:pic>
      <p:pic>
        <p:nvPicPr>
          <p:cNvPr id="3" name="Picture 2">
            <a:extLst>
              <a:ext uri="{FF2B5EF4-FFF2-40B4-BE49-F238E27FC236}">
                <a16:creationId xmlns:a16="http://schemas.microsoft.com/office/drawing/2014/main" id="{E2B63790-3206-5E11-FE17-A362F9F9D9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5791" y="5024120"/>
            <a:ext cx="1969704" cy="1163320"/>
          </a:xfrm>
          <a:prstGeom prst="rect">
            <a:avLst/>
          </a:prstGeom>
          <a:noFill/>
          <a:ln>
            <a:noFill/>
          </a:ln>
          <a:effectLst>
            <a:glow rad="76200">
              <a:srgbClr val="B18C08">
                <a:alpha val="30000"/>
              </a:srgbClr>
            </a:glow>
          </a:effectLst>
        </p:spPr>
      </p:pic>
      <p:pic>
        <p:nvPicPr>
          <p:cNvPr id="6" name="Picture 5">
            <a:extLst>
              <a:ext uri="{FF2B5EF4-FFF2-40B4-BE49-F238E27FC236}">
                <a16:creationId xmlns:a16="http://schemas.microsoft.com/office/drawing/2014/main" id="{CBC88024-10CE-A9CE-147C-8C5220CD4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8634" y="4038600"/>
            <a:ext cx="4237446" cy="1427480"/>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842677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9E619D-90B3-8221-6EAB-2DA91381ABE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1"/>
            <a:ext cx="7210753" cy="6858000"/>
          </a:xfrm>
          <a:prstGeom prst="rect">
            <a:avLst/>
          </a:prstGeom>
        </p:spPr>
      </p:pic>
      <p:pic>
        <p:nvPicPr>
          <p:cNvPr id="8" name="Picture 7">
            <a:extLst>
              <a:ext uri="{FF2B5EF4-FFF2-40B4-BE49-F238E27FC236}">
                <a16:creationId xmlns:a16="http://schemas.microsoft.com/office/drawing/2014/main" id="{4E996E0B-B7E1-C339-572F-B696491C0CB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5279476" y="0"/>
            <a:ext cx="7007773" cy="6858000"/>
          </a:xfrm>
          <a:prstGeom prst="rect">
            <a:avLst/>
          </a:prstGeom>
        </p:spPr>
      </p:pic>
      <p:pic>
        <p:nvPicPr>
          <p:cNvPr id="7" name="Picture 6">
            <a:extLst>
              <a:ext uri="{FF2B5EF4-FFF2-40B4-BE49-F238E27FC236}">
                <a16:creationId xmlns:a16="http://schemas.microsoft.com/office/drawing/2014/main" id="{1DA74838-CEF6-1FE8-3917-687E0A680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0723" y="1"/>
            <a:ext cx="7007773" cy="6858000"/>
          </a:xfrm>
          <a:prstGeom prst="ellipse">
            <a:avLst/>
          </a:prstGeom>
          <a:ln>
            <a:noFill/>
          </a:ln>
          <a:effectLst>
            <a:softEdge rad="112500"/>
          </a:effectLst>
        </p:spPr>
      </p:pic>
      <p:sp>
        <p:nvSpPr>
          <p:cNvPr id="2" name="Title 1">
            <a:extLst>
              <a:ext uri="{FF2B5EF4-FFF2-40B4-BE49-F238E27FC236}">
                <a16:creationId xmlns:a16="http://schemas.microsoft.com/office/drawing/2014/main" id="{C3866344-D279-6CFA-333C-3EC67A1D0B66}"/>
              </a:ext>
            </a:extLst>
          </p:cNvPr>
          <p:cNvSpPr>
            <a:spLocks noGrp="1"/>
          </p:cNvSpPr>
          <p:nvPr>
            <p:ph type="ctrTitle"/>
          </p:nvPr>
        </p:nvSpPr>
        <p:spPr>
          <a:xfrm>
            <a:off x="398880" y="-1105171"/>
            <a:ext cx="11491457" cy="3076319"/>
          </a:xfrm>
        </p:spPr>
        <p:txBody>
          <a:bodyPr>
            <a:normAutofit/>
          </a:bodyPr>
          <a:lstStyle/>
          <a:p>
            <a:pPr algn="ctr"/>
            <a:r>
              <a:rPr lang="en-US"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Summary</a:t>
            </a:r>
            <a:endParaRPr lang="he-IL" sz="6000" b="1" dirty="0">
              <a:ln>
                <a:solidFill>
                  <a:schemeClr val="tx1"/>
                </a:solidFill>
              </a:ln>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99428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93511" y="-221055"/>
            <a:ext cx="4686837" cy="1325563"/>
          </a:xfrm>
        </p:spPr>
        <p:txBody>
          <a:bodyPr/>
          <a:lstStyle/>
          <a:p>
            <a:r>
              <a:rPr lang="en-US" dirty="0"/>
              <a:t>Hiding a module</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4</a:t>
            </a:r>
          </a:p>
        </p:txBody>
      </p:sp>
      <p:pic>
        <p:nvPicPr>
          <p:cNvPr id="9" name="Picture 8">
            <a:extLst>
              <a:ext uri="{FF2B5EF4-FFF2-40B4-BE49-F238E27FC236}">
                <a16:creationId xmlns:a16="http://schemas.microsoft.com/office/drawing/2014/main" id="{B1CD7B66-E5FF-9646-9AC4-77974AEDD44B}"/>
              </a:ext>
            </a:extLst>
          </p:cNvPr>
          <p:cNvPicPr>
            <a:picLocks noChangeAspect="1"/>
          </p:cNvPicPr>
          <p:nvPr/>
        </p:nvPicPr>
        <p:blipFill rotWithShape="1">
          <a:blip r:embed="rId3">
            <a:extLst>
              <a:ext uri="{28A0092B-C50C-407E-A947-70E740481C1C}">
                <a14:useLocalDpi xmlns:a14="http://schemas.microsoft.com/office/drawing/2010/main" val="0"/>
              </a:ext>
            </a:extLst>
          </a:blip>
          <a:srcRect l="6176" t="3625" r="5868" b="3792"/>
          <a:stretch/>
        </p:blipFill>
        <p:spPr>
          <a:xfrm>
            <a:off x="6448023" y="21465"/>
            <a:ext cx="4035380" cy="6349286"/>
          </a:xfrm>
          <a:prstGeom prst="rect">
            <a:avLst/>
          </a:prstGeom>
        </p:spPr>
      </p:pic>
      <p:pic>
        <p:nvPicPr>
          <p:cNvPr id="8" name="Picture 7">
            <a:extLst>
              <a:ext uri="{FF2B5EF4-FFF2-40B4-BE49-F238E27FC236}">
                <a16:creationId xmlns:a16="http://schemas.microsoft.com/office/drawing/2014/main" id="{CE2C970C-EECC-B4A9-2200-72DCA3E34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851" y="933254"/>
            <a:ext cx="1997006" cy="5333001"/>
          </a:xfrm>
          <a:prstGeom prst="rect">
            <a:avLst/>
          </a:prstGeom>
        </p:spPr>
      </p:pic>
      <p:pic>
        <p:nvPicPr>
          <p:cNvPr id="14" name="Picture 13">
            <a:extLst>
              <a:ext uri="{FF2B5EF4-FFF2-40B4-BE49-F238E27FC236}">
                <a16:creationId xmlns:a16="http://schemas.microsoft.com/office/drawing/2014/main" id="{09AACC6D-89F4-3057-13E0-CA2B643AF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8896" y="933254"/>
            <a:ext cx="1934916" cy="1153779"/>
          </a:xfrm>
          <a:prstGeom prst="rect">
            <a:avLst/>
          </a:prstGeom>
          <a:noFill/>
          <a:ln>
            <a:noFill/>
          </a:ln>
          <a:effectLst>
            <a:glow rad="76200">
              <a:srgbClr val="B18C08">
                <a:alpha val="30000"/>
              </a:srgbClr>
            </a:glow>
          </a:effectLst>
        </p:spPr>
      </p:pic>
      <p:pic>
        <p:nvPicPr>
          <p:cNvPr id="15" name="Picture 14">
            <a:extLst>
              <a:ext uri="{FF2B5EF4-FFF2-40B4-BE49-F238E27FC236}">
                <a16:creationId xmlns:a16="http://schemas.microsoft.com/office/drawing/2014/main" id="{CD766DA6-B2EA-3DFF-1544-A9AEE162B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6834" y="1205933"/>
            <a:ext cx="3826270" cy="726909"/>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6298678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B07F-5D60-AAA9-70BF-829ADADD3B69}"/>
              </a:ext>
            </a:extLst>
          </p:cNvPr>
          <p:cNvSpPr>
            <a:spLocks noGrp="1"/>
          </p:cNvSpPr>
          <p:nvPr>
            <p:ph type="title"/>
          </p:nvPr>
        </p:nvSpPr>
        <p:spPr>
          <a:xfrm>
            <a:off x="838200" y="-240182"/>
            <a:ext cx="10515600" cy="1325563"/>
          </a:xfrm>
        </p:spPr>
        <p:txBody>
          <a:bodyPr/>
          <a:lstStyle/>
          <a:p>
            <a:r>
              <a:rPr lang="en-US" dirty="0"/>
              <a:t>Summary</a:t>
            </a:r>
            <a:endParaRPr lang="he-IL" dirty="0"/>
          </a:p>
        </p:txBody>
      </p:sp>
      <p:sp>
        <p:nvSpPr>
          <p:cNvPr id="3" name="Content Placeholder 2">
            <a:extLst>
              <a:ext uri="{FF2B5EF4-FFF2-40B4-BE49-F238E27FC236}">
                <a16:creationId xmlns:a16="http://schemas.microsoft.com/office/drawing/2014/main" id="{324468E8-7444-849F-19D5-AB7638A37B57}"/>
              </a:ext>
            </a:extLst>
          </p:cNvPr>
          <p:cNvSpPr>
            <a:spLocks noGrp="1"/>
          </p:cNvSpPr>
          <p:nvPr>
            <p:ph idx="1"/>
          </p:nvPr>
        </p:nvSpPr>
        <p:spPr>
          <a:xfrm>
            <a:off x="838200" y="924396"/>
            <a:ext cx="10515600" cy="4351338"/>
          </a:xfrm>
        </p:spPr>
        <p:txBody>
          <a:bodyPr>
            <a:noAutofit/>
          </a:bodyPr>
          <a:lstStyle/>
          <a:p>
            <a:r>
              <a:rPr lang="en-US" sz="1800" b="1" dirty="0"/>
              <a:t>Rootkit Methodologies</a:t>
            </a:r>
          </a:p>
          <a:p>
            <a:pPr lvl="1"/>
            <a:r>
              <a:rPr lang="en-US" sz="1800" dirty="0"/>
              <a:t>Learned how to hide a loaded module</a:t>
            </a:r>
            <a:br>
              <a:rPr lang="en-US" sz="1800" dirty="0"/>
            </a:br>
            <a:endParaRPr lang="en-US" sz="1800" dirty="0"/>
          </a:p>
          <a:p>
            <a:pPr lvl="1"/>
            <a:r>
              <a:rPr lang="en-US" sz="1800" dirty="0"/>
              <a:t>Dumped credentials from the kernel</a:t>
            </a:r>
            <a:br>
              <a:rPr lang="en-US" sz="1800" dirty="0"/>
            </a:br>
            <a:endParaRPr lang="en-US" sz="1800" dirty="0"/>
          </a:p>
          <a:p>
            <a:pPr lvl="1"/>
            <a:r>
              <a:rPr lang="en-US" sz="1800" dirty="0"/>
              <a:t>Removed callbacks of AVs/EDRs</a:t>
            </a:r>
            <a:br>
              <a:rPr lang="en-US" sz="1800" dirty="0"/>
            </a:br>
            <a:endParaRPr lang="en-US" sz="1800" dirty="0"/>
          </a:p>
          <a:p>
            <a:r>
              <a:rPr lang="en-US" sz="1800" b="1" dirty="0"/>
              <a:t>Integration with Mythic C2</a:t>
            </a:r>
          </a:p>
          <a:p>
            <a:pPr lvl="1"/>
            <a:r>
              <a:rPr lang="en-US" sz="1800" dirty="0"/>
              <a:t>Understood what is Mythic C2</a:t>
            </a:r>
            <a:br>
              <a:rPr lang="en-US" sz="1800" dirty="0"/>
            </a:br>
            <a:endParaRPr lang="en-US" sz="1800" dirty="0"/>
          </a:p>
          <a:p>
            <a:pPr lvl="1"/>
            <a:r>
              <a:rPr lang="en-US" sz="1800" dirty="0"/>
              <a:t>Saw a demo of real world usage with Athena and </a:t>
            </a:r>
            <a:r>
              <a:rPr lang="en-US" sz="1800" dirty="0" err="1"/>
              <a:t>Nidhogg</a:t>
            </a:r>
            <a:br>
              <a:rPr lang="en-US" sz="1800" dirty="0"/>
            </a:br>
            <a:endParaRPr lang="en-US" sz="1800" dirty="0"/>
          </a:p>
          <a:p>
            <a:r>
              <a:rPr lang="en-US" sz="1800" b="1" dirty="0"/>
              <a:t>Detecting Rootkits</a:t>
            </a:r>
          </a:p>
          <a:p>
            <a:pPr lvl="1"/>
            <a:r>
              <a:rPr lang="en-US" sz="1800" dirty="0"/>
              <a:t>Got an idea on how to detect kernel callbacks tampering</a:t>
            </a:r>
            <a:br>
              <a:rPr lang="en-US" sz="1800" dirty="0"/>
            </a:br>
            <a:endParaRPr lang="en-US" sz="1800" dirty="0"/>
          </a:p>
          <a:p>
            <a:pPr lvl="1"/>
            <a:r>
              <a:rPr lang="en-US" sz="1800" dirty="0"/>
              <a:t>Got an idea on how to detect </a:t>
            </a:r>
            <a:r>
              <a:rPr lang="en-US" sz="1800" dirty="0" err="1"/>
              <a:t>EtwTI</a:t>
            </a:r>
            <a:r>
              <a:rPr lang="en-US" sz="1800" dirty="0"/>
              <a:t> tampering</a:t>
            </a:r>
            <a:br>
              <a:rPr lang="en-US" sz="1800" dirty="0"/>
            </a:br>
            <a:endParaRPr lang="en-US" sz="1800" dirty="0"/>
          </a:p>
          <a:p>
            <a:pPr lvl="1"/>
            <a:r>
              <a:rPr lang="en-US" sz="1800" dirty="0"/>
              <a:t>Saw a demo of IRP Hooking detection</a:t>
            </a:r>
            <a:endParaRPr lang="he-IL" sz="1800" dirty="0"/>
          </a:p>
          <a:p>
            <a:pPr marL="0" indent="0">
              <a:buNone/>
            </a:pPr>
            <a:endParaRPr lang="he-IL" sz="1800" dirty="0"/>
          </a:p>
        </p:txBody>
      </p:sp>
      <p:sp>
        <p:nvSpPr>
          <p:cNvPr id="4" name="Footer Placeholder 3">
            <a:extLst>
              <a:ext uri="{FF2B5EF4-FFF2-40B4-BE49-F238E27FC236}">
                <a16:creationId xmlns:a16="http://schemas.microsoft.com/office/drawing/2014/main" id="{C697DE62-A386-48CC-C606-C5EE3D55E9A4}"/>
              </a:ext>
            </a:extLst>
          </p:cNvPr>
          <p:cNvSpPr>
            <a:spLocks noGrp="1"/>
          </p:cNvSpPr>
          <p:nvPr>
            <p:ph type="ftr" sz="quarter" idx="11"/>
          </p:nvPr>
        </p:nvSpPr>
        <p:spPr/>
        <p:txBody>
          <a:bodyPr/>
          <a:lstStyle/>
          <a:p>
            <a:r>
              <a:rPr lang="en-US" dirty="0"/>
              <a:t>Summary</a:t>
            </a:r>
            <a:endParaRPr lang="he-IL" dirty="0"/>
          </a:p>
        </p:txBody>
      </p:sp>
      <p:sp>
        <p:nvSpPr>
          <p:cNvPr id="5" name="Slide Number Placeholder 4">
            <a:extLst>
              <a:ext uri="{FF2B5EF4-FFF2-40B4-BE49-F238E27FC236}">
                <a16:creationId xmlns:a16="http://schemas.microsoft.com/office/drawing/2014/main" id="{E810E9AD-B843-482E-CDDC-932151EE74C1}"/>
              </a:ext>
            </a:extLst>
          </p:cNvPr>
          <p:cNvSpPr>
            <a:spLocks noGrp="1"/>
          </p:cNvSpPr>
          <p:nvPr>
            <p:ph type="sldNum" sz="quarter" idx="12"/>
          </p:nvPr>
        </p:nvSpPr>
        <p:spPr/>
        <p:txBody>
          <a:bodyPr/>
          <a:lstStyle/>
          <a:p>
            <a:r>
              <a:rPr lang="en-US" dirty="0"/>
              <a:t>24</a:t>
            </a:r>
            <a:endParaRPr lang="he-IL" dirty="0"/>
          </a:p>
        </p:txBody>
      </p:sp>
    </p:spTree>
    <p:extLst>
      <p:ext uri="{BB962C8B-B14F-4D97-AF65-F5344CB8AC3E}">
        <p14:creationId xmlns:p14="http://schemas.microsoft.com/office/powerpoint/2010/main" val="63947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296E-828E-218F-F348-DED190A59758}"/>
              </a:ext>
            </a:extLst>
          </p:cNvPr>
          <p:cNvSpPr>
            <a:spLocks noGrp="1"/>
          </p:cNvSpPr>
          <p:nvPr>
            <p:ph type="title"/>
          </p:nvPr>
        </p:nvSpPr>
        <p:spPr>
          <a:xfrm>
            <a:off x="838199" y="637598"/>
            <a:ext cx="10515600" cy="1325563"/>
          </a:xfrm>
        </p:spPr>
        <p:txBody>
          <a:bodyPr>
            <a:normAutofit/>
          </a:bodyPr>
          <a:lstStyle/>
          <a:p>
            <a:pPr algn="ctr"/>
            <a:r>
              <a:rPr lang="en-US" sz="7000" dirty="0"/>
              <a:t>Questions?</a:t>
            </a:r>
            <a:endParaRPr lang="he-IL" sz="7000" dirty="0"/>
          </a:p>
        </p:txBody>
      </p:sp>
      <p:sp>
        <p:nvSpPr>
          <p:cNvPr id="4" name="Footer Placeholder 3">
            <a:extLst>
              <a:ext uri="{FF2B5EF4-FFF2-40B4-BE49-F238E27FC236}">
                <a16:creationId xmlns:a16="http://schemas.microsoft.com/office/drawing/2014/main" id="{F8CEF5E7-1D5C-1B6B-D479-B33983BF4206}"/>
              </a:ext>
            </a:extLst>
          </p:cNvPr>
          <p:cNvSpPr>
            <a:spLocks noGrp="1"/>
          </p:cNvSpPr>
          <p:nvPr>
            <p:ph type="ftr" sz="quarter" idx="11"/>
          </p:nvPr>
        </p:nvSpPr>
        <p:spPr/>
        <p:txBody>
          <a:bodyPr/>
          <a:lstStyle/>
          <a:p>
            <a:r>
              <a:rPr lang="en-US"/>
              <a:t>Intro</a:t>
            </a:r>
            <a:endParaRPr lang="he-IL" dirty="0"/>
          </a:p>
        </p:txBody>
      </p:sp>
      <p:sp>
        <p:nvSpPr>
          <p:cNvPr id="5" name="Slide Number Placeholder 4">
            <a:extLst>
              <a:ext uri="{FF2B5EF4-FFF2-40B4-BE49-F238E27FC236}">
                <a16:creationId xmlns:a16="http://schemas.microsoft.com/office/drawing/2014/main" id="{96FA14BF-9D8F-CFB6-B108-14ACA7FB1865}"/>
              </a:ext>
            </a:extLst>
          </p:cNvPr>
          <p:cNvSpPr>
            <a:spLocks noGrp="1"/>
          </p:cNvSpPr>
          <p:nvPr>
            <p:ph type="sldNum" sz="quarter" idx="12"/>
          </p:nvPr>
        </p:nvSpPr>
        <p:spPr/>
        <p:txBody>
          <a:bodyPr/>
          <a:lstStyle/>
          <a:p>
            <a:r>
              <a:rPr lang="en-US" dirty="0"/>
              <a:t>25</a:t>
            </a:r>
            <a:endParaRPr lang="he-IL" dirty="0"/>
          </a:p>
        </p:txBody>
      </p:sp>
      <p:pic>
        <p:nvPicPr>
          <p:cNvPr id="6" name="Picture 5">
            <a:extLst>
              <a:ext uri="{FF2B5EF4-FFF2-40B4-BE49-F238E27FC236}">
                <a16:creationId xmlns:a16="http://schemas.microsoft.com/office/drawing/2014/main" id="{FB727781-F552-636D-12A1-26A165368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688" y="2308436"/>
            <a:ext cx="2694623" cy="2694623"/>
          </a:xfrm>
          <a:prstGeom prst="rect">
            <a:avLst/>
          </a:prstGeom>
        </p:spPr>
      </p:pic>
    </p:spTree>
    <p:extLst>
      <p:ext uri="{BB962C8B-B14F-4D97-AF65-F5344CB8AC3E}">
        <p14:creationId xmlns:p14="http://schemas.microsoft.com/office/powerpoint/2010/main" val="399722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93511" y="-221055"/>
            <a:ext cx="4686837" cy="1325563"/>
          </a:xfrm>
        </p:spPr>
        <p:txBody>
          <a:bodyPr/>
          <a:lstStyle/>
          <a:p>
            <a:r>
              <a:rPr lang="en-US" dirty="0"/>
              <a:t>Hiding a module</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4</a:t>
            </a:r>
          </a:p>
        </p:txBody>
      </p:sp>
      <p:pic>
        <p:nvPicPr>
          <p:cNvPr id="9" name="Picture 8">
            <a:extLst>
              <a:ext uri="{FF2B5EF4-FFF2-40B4-BE49-F238E27FC236}">
                <a16:creationId xmlns:a16="http://schemas.microsoft.com/office/drawing/2014/main" id="{B1CD7B66-E5FF-9646-9AC4-77974AEDD44B}"/>
              </a:ext>
            </a:extLst>
          </p:cNvPr>
          <p:cNvPicPr>
            <a:picLocks noChangeAspect="1"/>
          </p:cNvPicPr>
          <p:nvPr/>
        </p:nvPicPr>
        <p:blipFill rotWithShape="1">
          <a:blip r:embed="rId3">
            <a:extLst>
              <a:ext uri="{28A0092B-C50C-407E-A947-70E740481C1C}">
                <a14:useLocalDpi xmlns:a14="http://schemas.microsoft.com/office/drawing/2010/main" val="0"/>
              </a:ext>
            </a:extLst>
          </a:blip>
          <a:srcRect l="6176" t="3625" r="5868" b="3792"/>
          <a:stretch/>
        </p:blipFill>
        <p:spPr>
          <a:xfrm>
            <a:off x="6448023" y="21465"/>
            <a:ext cx="4035380" cy="6349286"/>
          </a:xfrm>
          <a:prstGeom prst="rect">
            <a:avLst/>
          </a:prstGeom>
        </p:spPr>
      </p:pic>
      <p:pic>
        <p:nvPicPr>
          <p:cNvPr id="8" name="Picture 7">
            <a:extLst>
              <a:ext uri="{FF2B5EF4-FFF2-40B4-BE49-F238E27FC236}">
                <a16:creationId xmlns:a16="http://schemas.microsoft.com/office/drawing/2014/main" id="{CE2C970C-EECC-B4A9-2200-72DCA3E34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851" y="933254"/>
            <a:ext cx="1997006" cy="5333001"/>
          </a:xfrm>
          <a:prstGeom prst="rect">
            <a:avLst/>
          </a:prstGeom>
        </p:spPr>
      </p:pic>
      <p:pic>
        <p:nvPicPr>
          <p:cNvPr id="14" name="Picture 13">
            <a:extLst>
              <a:ext uri="{FF2B5EF4-FFF2-40B4-BE49-F238E27FC236}">
                <a16:creationId xmlns:a16="http://schemas.microsoft.com/office/drawing/2014/main" id="{09AACC6D-89F4-3057-13E0-CA2B643AF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8896" y="2275221"/>
            <a:ext cx="1934916" cy="1153779"/>
          </a:xfrm>
          <a:prstGeom prst="rect">
            <a:avLst/>
          </a:prstGeom>
          <a:noFill/>
          <a:ln>
            <a:noFill/>
          </a:ln>
          <a:effectLst>
            <a:glow rad="76200">
              <a:srgbClr val="B18C08">
                <a:alpha val="30000"/>
              </a:srgbClr>
            </a:glow>
          </a:effectLst>
        </p:spPr>
      </p:pic>
      <p:pic>
        <p:nvPicPr>
          <p:cNvPr id="15" name="Picture 14">
            <a:extLst>
              <a:ext uri="{FF2B5EF4-FFF2-40B4-BE49-F238E27FC236}">
                <a16:creationId xmlns:a16="http://schemas.microsoft.com/office/drawing/2014/main" id="{CD766DA6-B2EA-3DFF-1544-A9AEE162B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023" y="1833033"/>
            <a:ext cx="3654603" cy="2145486"/>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1716203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93511" y="-221055"/>
            <a:ext cx="4686837" cy="1325563"/>
          </a:xfrm>
        </p:spPr>
        <p:txBody>
          <a:bodyPr/>
          <a:lstStyle/>
          <a:p>
            <a:r>
              <a:rPr lang="en-US" dirty="0"/>
              <a:t>Hiding a module</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4</a:t>
            </a:r>
          </a:p>
        </p:txBody>
      </p:sp>
      <p:pic>
        <p:nvPicPr>
          <p:cNvPr id="9" name="Picture 8">
            <a:extLst>
              <a:ext uri="{FF2B5EF4-FFF2-40B4-BE49-F238E27FC236}">
                <a16:creationId xmlns:a16="http://schemas.microsoft.com/office/drawing/2014/main" id="{B1CD7B66-E5FF-9646-9AC4-77974AEDD44B}"/>
              </a:ext>
            </a:extLst>
          </p:cNvPr>
          <p:cNvPicPr>
            <a:picLocks noChangeAspect="1"/>
          </p:cNvPicPr>
          <p:nvPr/>
        </p:nvPicPr>
        <p:blipFill rotWithShape="1">
          <a:blip r:embed="rId3">
            <a:extLst>
              <a:ext uri="{28A0092B-C50C-407E-A947-70E740481C1C}">
                <a14:useLocalDpi xmlns:a14="http://schemas.microsoft.com/office/drawing/2010/main" val="0"/>
              </a:ext>
            </a:extLst>
          </a:blip>
          <a:srcRect l="6176" t="3625" r="5868" b="3792"/>
          <a:stretch/>
        </p:blipFill>
        <p:spPr>
          <a:xfrm>
            <a:off x="6448023" y="21465"/>
            <a:ext cx="4035380" cy="6349286"/>
          </a:xfrm>
          <a:prstGeom prst="rect">
            <a:avLst/>
          </a:prstGeom>
        </p:spPr>
      </p:pic>
      <p:pic>
        <p:nvPicPr>
          <p:cNvPr id="8" name="Picture 7">
            <a:extLst>
              <a:ext uri="{FF2B5EF4-FFF2-40B4-BE49-F238E27FC236}">
                <a16:creationId xmlns:a16="http://schemas.microsoft.com/office/drawing/2014/main" id="{CE2C970C-EECC-B4A9-2200-72DCA3E34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851" y="933254"/>
            <a:ext cx="1997006" cy="5333001"/>
          </a:xfrm>
          <a:prstGeom prst="rect">
            <a:avLst/>
          </a:prstGeom>
        </p:spPr>
      </p:pic>
      <p:pic>
        <p:nvPicPr>
          <p:cNvPr id="14" name="Picture 13">
            <a:extLst>
              <a:ext uri="{FF2B5EF4-FFF2-40B4-BE49-F238E27FC236}">
                <a16:creationId xmlns:a16="http://schemas.microsoft.com/office/drawing/2014/main" id="{09AACC6D-89F4-3057-13E0-CA2B643AF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8895" y="3711677"/>
            <a:ext cx="1965961" cy="1172291"/>
          </a:xfrm>
          <a:prstGeom prst="rect">
            <a:avLst/>
          </a:prstGeom>
          <a:noFill/>
          <a:ln>
            <a:noFill/>
          </a:ln>
          <a:effectLst>
            <a:glow rad="76200">
              <a:srgbClr val="B18C08">
                <a:alpha val="30000"/>
              </a:srgbClr>
            </a:glow>
          </a:effectLst>
        </p:spPr>
      </p:pic>
      <p:pic>
        <p:nvPicPr>
          <p:cNvPr id="15" name="Picture 14">
            <a:extLst>
              <a:ext uri="{FF2B5EF4-FFF2-40B4-BE49-F238E27FC236}">
                <a16:creationId xmlns:a16="http://schemas.microsoft.com/office/drawing/2014/main" id="{CD766DA6-B2EA-3DFF-1544-A9AEE162B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022" y="3711678"/>
            <a:ext cx="4035380" cy="2205224"/>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07065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003A-5585-21BB-0E50-28B8E78870DA}"/>
              </a:ext>
            </a:extLst>
          </p:cNvPr>
          <p:cNvSpPr>
            <a:spLocks noGrp="1"/>
          </p:cNvSpPr>
          <p:nvPr>
            <p:ph type="title"/>
          </p:nvPr>
        </p:nvSpPr>
        <p:spPr>
          <a:xfrm>
            <a:off x="793511" y="-221055"/>
            <a:ext cx="4686837" cy="1325563"/>
          </a:xfrm>
        </p:spPr>
        <p:txBody>
          <a:bodyPr/>
          <a:lstStyle/>
          <a:p>
            <a:r>
              <a:rPr lang="en-US" dirty="0"/>
              <a:t>Hiding a module</a:t>
            </a:r>
            <a:endParaRPr lang="he-IL" dirty="0"/>
          </a:p>
        </p:txBody>
      </p:sp>
      <p:sp>
        <p:nvSpPr>
          <p:cNvPr id="4" name="Footer Placeholder 3">
            <a:extLst>
              <a:ext uri="{FF2B5EF4-FFF2-40B4-BE49-F238E27FC236}">
                <a16:creationId xmlns:a16="http://schemas.microsoft.com/office/drawing/2014/main" id="{954FB73B-7671-9D36-5D6F-EA14F9D11BD6}"/>
              </a:ext>
            </a:extLst>
          </p:cNvPr>
          <p:cNvSpPr>
            <a:spLocks noGrp="1"/>
          </p:cNvSpPr>
          <p:nvPr>
            <p:ph type="ftr" sz="quarter" idx="11"/>
          </p:nvPr>
        </p:nvSpPr>
        <p:spPr/>
        <p:txBody>
          <a:bodyPr/>
          <a:lstStyle/>
          <a:p>
            <a:r>
              <a:rPr lang="en-US" dirty="0"/>
              <a:t>Rootkit Methodologies</a:t>
            </a:r>
            <a:endParaRPr lang="he-IL" dirty="0"/>
          </a:p>
        </p:txBody>
      </p:sp>
      <p:sp>
        <p:nvSpPr>
          <p:cNvPr id="5" name="Slide Number Placeholder 4">
            <a:extLst>
              <a:ext uri="{FF2B5EF4-FFF2-40B4-BE49-F238E27FC236}">
                <a16:creationId xmlns:a16="http://schemas.microsoft.com/office/drawing/2014/main" id="{F0413ABA-8DA9-E372-2EAC-956A06D547A6}"/>
              </a:ext>
            </a:extLst>
          </p:cNvPr>
          <p:cNvSpPr>
            <a:spLocks noGrp="1"/>
          </p:cNvSpPr>
          <p:nvPr>
            <p:ph type="sldNum" sz="quarter" idx="12"/>
          </p:nvPr>
        </p:nvSpPr>
        <p:spPr/>
        <p:txBody>
          <a:bodyPr/>
          <a:lstStyle/>
          <a:p>
            <a:r>
              <a:rPr lang="he-IL" dirty="0"/>
              <a:t>4</a:t>
            </a:r>
          </a:p>
        </p:txBody>
      </p:sp>
      <p:pic>
        <p:nvPicPr>
          <p:cNvPr id="9" name="Picture 8">
            <a:extLst>
              <a:ext uri="{FF2B5EF4-FFF2-40B4-BE49-F238E27FC236}">
                <a16:creationId xmlns:a16="http://schemas.microsoft.com/office/drawing/2014/main" id="{B1CD7B66-E5FF-9646-9AC4-77974AEDD44B}"/>
              </a:ext>
            </a:extLst>
          </p:cNvPr>
          <p:cNvPicPr>
            <a:picLocks noChangeAspect="1"/>
          </p:cNvPicPr>
          <p:nvPr/>
        </p:nvPicPr>
        <p:blipFill rotWithShape="1">
          <a:blip r:embed="rId3">
            <a:extLst>
              <a:ext uri="{28A0092B-C50C-407E-A947-70E740481C1C}">
                <a14:useLocalDpi xmlns:a14="http://schemas.microsoft.com/office/drawing/2010/main" val="0"/>
              </a:ext>
            </a:extLst>
          </a:blip>
          <a:srcRect l="6176" t="3625" r="5868" b="3792"/>
          <a:stretch/>
        </p:blipFill>
        <p:spPr>
          <a:xfrm>
            <a:off x="6448023" y="21465"/>
            <a:ext cx="4035380" cy="6349286"/>
          </a:xfrm>
          <a:prstGeom prst="rect">
            <a:avLst/>
          </a:prstGeom>
        </p:spPr>
      </p:pic>
      <p:pic>
        <p:nvPicPr>
          <p:cNvPr id="8" name="Picture 7">
            <a:extLst>
              <a:ext uri="{FF2B5EF4-FFF2-40B4-BE49-F238E27FC236}">
                <a16:creationId xmlns:a16="http://schemas.microsoft.com/office/drawing/2014/main" id="{CE2C970C-EECC-B4A9-2200-72DCA3E34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851" y="933254"/>
            <a:ext cx="1997006" cy="5333001"/>
          </a:xfrm>
          <a:prstGeom prst="rect">
            <a:avLst/>
          </a:prstGeom>
        </p:spPr>
      </p:pic>
      <p:pic>
        <p:nvPicPr>
          <p:cNvPr id="14" name="Picture 13">
            <a:extLst>
              <a:ext uri="{FF2B5EF4-FFF2-40B4-BE49-F238E27FC236}">
                <a16:creationId xmlns:a16="http://schemas.microsoft.com/office/drawing/2014/main" id="{09AACC6D-89F4-3057-13E0-CA2B643AF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850" y="5125610"/>
            <a:ext cx="1965961" cy="1140645"/>
          </a:xfrm>
          <a:prstGeom prst="rect">
            <a:avLst/>
          </a:prstGeom>
          <a:noFill/>
          <a:ln>
            <a:noFill/>
          </a:ln>
          <a:effectLst>
            <a:glow rad="76200">
              <a:srgbClr val="B18C08">
                <a:alpha val="30000"/>
              </a:srgbClr>
            </a:glow>
          </a:effectLst>
        </p:spPr>
      </p:pic>
      <p:pic>
        <p:nvPicPr>
          <p:cNvPr id="15" name="Picture 14">
            <a:extLst>
              <a:ext uri="{FF2B5EF4-FFF2-40B4-BE49-F238E27FC236}">
                <a16:creationId xmlns:a16="http://schemas.microsoft.com/office/drawing/2014/main" id="{CD766DA6-B2EA-3DFF-1544-A9AEE162B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023" y="5598687"/>
            <a:ext cx="4035380" cy="727378"/>
          </a:xfrm>
          <a:prstGeom prst="rect">
            <a:avLst/>
          </a:prstGeom>
          <a:noFill/>
          <a:ln>
            <a:noFill/>
          </a:ln>
          <a:effectLst>
            <a:glow rad="76200">
              <a:srgbClr val="B18C08">
                <a:alpha val="30000"/>
              </a:srgbClr>
            </a:glow>
          </a:effectLst>
        </p:spPr>
      </p:pic>
    </p:spTree>
    <p:extLst>
      <p:ext uri="{BB962C8B-B14F-4D97-AF65-F5344CB8AC3E}">
        <p14:creationId xmlns:p14="http://schemas.microsoft.com/office/powerpoint/2010/main" val="2425682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3292</TotalTime>
  <Words>2665</Words>
  <Application>Microsoft Office PowerPoint</Application>
  <PresentationFormat>Widescreen</PresentationFormat>
  <Paragraphs>345</Paragraphs>
  <Slides>61</Slides>
  <Notes>46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Segoe UI</vt:lpstr>
      <vt:lpstr>Office Theme</vt:lpstr>
      <vt:lpstr>Kernel Games: The Ballad of Offense and Defense</vt:lpstr>
      <vt:lpstr>About</vt:lpstr>
      <vt:lpstr>Agenda</vt:lpstr>
      <vt:lpstr>Rootkit Methodologies</vt:lpstr>
      <vt:lpstr>Hiding a module</vt:lpstr>
      <vt:lpstr>Hiding a module</vt:lpstr>
      <vt:lpstr>Hiding a module</vt:lpstr>
      <vt:lpstr>Hiding a module</vt:lpstr>
      <vt:lpstr>Hiding a module</vt:lpstr>
      <vt:lpstr>Hiding a module</vt:lpstr>
      <vt:lpstr>Hiding a module</vt:lpstr>
      <vt:lpstr>Hiding a module</vt:lpstr>
      <vt:lpstr>Hiding a module</vt:lpstr>
      <vt:lpstr>Advantages of dumping credentials from the kernel</vt:lpstr>
      <vt:lpstr>Dumping Credentials</vt:lpstr>
      <vt:lpstr>Dumping Credentials</vt:lpstr>
      <vt:lpstr>Dumping Credentials</vt:lpstr>
      <vt:lpstr>Dumping Credentials</vt:lpstr>
      <vt:lpstr>Dumping Credentials</vt:lpstr>
      <vt:lpstr>Dumping Credentials</vt:lpstr>
      <vt:lpstr>Dumping Credentials</vt:lpstr>
      <vt:lpstr>Dumping Credentials</vt:lpstr>
      <vt:lpstr>Dumping Credentials</vt:lpstr>
      <vt:lpstr>Dumping Credentials</vt:lpstr>
      <vt:lpstr>Dumping Credentials</vt:lpstr>
      <vt:lpstr>Dumping Credentials</vt:lpstr>
      <vt:lpstr>Dumping Credentials</vt:lpstr>
      <vt:lpstr>Dumping Credentials</vt:lpstr>
      <vt:lpstr>Dumping Credentials</vt:lpstr>
      <vt:lpstr>Refreshment on object callbacks</vt:lpstr>
      <vt:lpstr>Removing an object  callback</vt:lpstr>
      <vt:lpstr>Removing an object  callback</vt:lpstr>
      <vt:lpstr>Removing an object  callback</vt:lpstr>
      <vt:lpstr>Removing an object  callback</vt:lpstr>
      <vt:lpstr>Removing an object  callback</vt:lpstr>
      <vt:lpstr>Removing an object  callback</vt:lpstr>
      <vt:lpstr>Removing an object  callback</vt:lpstr>
      <vt:lpstr>Removing an object  callback</vt:lpstr>
      <vt:lpstr>Removing an object callback</vt:lpstr>
      <vt:lpstr>Removing an object callback</vt:lpstr>
      <vt:lpstr>Removing an object callback</vt:lpstr>
      <vt:lpstr>C2 Integration</vt:lpstr>
      <vt:lpstr>What is Mythic?</vt:lpstr>
      <vt:lpstr>Athena</vt:lpstr>
      <vt:lpstr>Demo: Process hiding</vt:lpstr>
      <vt:lpstr>Detecting Rootkits</vt:lpstr>
      <vt:lpstr>Detecting kernel callbacks tampering</vt:lpstr>
      <vt:lpstr>What is Etw-TI</vt:lpstr>
      <vt:lpstr>Tampering Etw-TI</vt:lpstr>
      <vt:lpstr>Tampering Etw-TI</vt:lpstr>
      <vt:lpstr>Tampering Etw-TI</vt:lpstr>
      <vt:lpstr>Tampering Etw-TI</vt:lpstr>
      <vt:lpstr>What is IRP hooking?</vt:lpstr>
      <vt:lpstr>Demo: Detecting IRP hooking</vt:lpstr>
      <vt:lpstr>Detecting IRP hook</vt:lpstr>
      <vt:lpstr>Detecting IRP hook</vt:lpstr>
      <vt:lpstr>Detecting IRP hook</vt:lpstr>
      <vt:lpstr>Detecting IRP hook</vt:lpstr>
      <vt:lpstr>Summary</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Ido Veltzman</dc:creator>
  <cp:lastModifiedBy>Ido Veltzman</cp:lastModifiedBy>
  <cp:revision>345</cp:revision>
  <dcterms:created xsi:type="dcterms:W3CDTF">2024-04-12T08:33:36Z</dcterms:created>
  <dcterms:modified xsi:type="dcterms:W3CDTF">2024-05-30T09:21:39Z</dcterms:modified>
</cp:coreProperties>
</file>